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4.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5.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6.xml" ContentType="application/vnd.openxmlformats-officedocument.presentationml.notesSlide+xml"/>
  <Override PartName="/ppt/notesSlides/notesSlide7.xml" ContentType="application/vnd.openxmlformats-officedocument.presentationml.notesSlide+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notesSlides/notesSlide8.xml" ContentType="application/vnd.openxmlformats-officedocument.presentationml.notesSlide+xml"/>
  <Override PartName="/ppt/notesSlides/notesSlide9.xml" ContentType="application/vnd.openxmlformats-officedocument.presentationml.notesSlide+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diagrams/data13.xml" ContentType="application/vnd.openxmlformats-officedocument.drawingml.diagramData+xml"/>
  <Override PartName="/ppt/diagrams/layout13.xml" ContentType="application/vnd.openxmlformats-officedocument.drawingml.diagramLayout+xml"/>
  <Override PartName="/ppt/diagrams/quickStyle13.xml" ContentType="application/vnd.openxmlformats-officedocument.drawingml.diagramStyle+xml"/>
  <Override PartName="/ppt/diagrams/colors13.xml" ContentType="application/vnd.openxmlformats-officedocument.drawingml.diagramColors+xml"/>
  <Override PartName="/ppt/diagrams/drawing13.xml" ContentType="application/vnd.ms-office.drawingml.diagramDrawing+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2" r:id="rId4"/>
  </p:sldMasterIdLst>
  <p:notesMasterIdLst>
    <p:notesMasterId r:id="rId42"/>
  </p:notesMasterIdLst>
  <p:sldIdLst>
    <p:sldId id="584" r:id="rId5"/>
    <p:sldId id="430" r:id="rId6"/>
    <p:sldId id="522" r:id="rId7"/>
    <p:sldId id="586" r:id="rId8"/>
    <p:sldId id="587" r:id="rId9"/>
    <p:sldId id="588" r:id="rId10"/>
    <p:sldId id="589" r:id="rId11"/>
    <p:sldId id="590" r:id="rId12"/>
    <p:sldId id="556" r:id="rId13"/>
    <p:sldId id="287" r:id="rId14"/>
    <p:sldId id="280" r:id="rId15"/>
    <p:sldId id="558" r:id="rId16"/>
    <p:sldId id="470" r:id="rId17"/>
    <p:sldId id="534" r:id="rId18"/>
    <p:sldId id="471" r:id="rId19"/>
    <p:sldId id="592" r:id="rId20"/>
    <p:sldId id="520" r:id="rId21"/>
    <p:sldId id="591" r:id="rId22"/>
    <p:sldId id="593" r:id="rId23"/>
    <p:sldId id="594" r:id="rId24"/>
    <p:sldId id="530" r:id="rId25"/>
    <p:sldId id="531" r:id="rId26"/>
    <p:sldId id="523" r:id="rId27"/>
    <p:sldId id="524" r:id="rId28"/>
    <p:sldId id="525" r:id="rId29"/>
    <p:sldId id="550" r:id="rId30"/>
    <p:sldId id="527" r:id="rId31"/>
    <p:sldId id="583" r:id="rId32"/>
    <p:sldId id="536" r:id="rId33"/>
    <p:sldId id="578" r:id="rId34"/>
    <p:sldId id="579" r:id="rId35"/>
    <p:sldId id="580" r:id="rId36"/>
    <p:sldId id="570" r:id="rId37"/>
    <p:sldId id="581" r:id="rId38"/>
    <p:sldId id="561" r:id="rId39"/>
    <p:sldId id="562" r:id="rId40"/>
    <p:sldId id="582" r:id="rId41"/>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Versteeg, Marleen" initials="VM" lastIdx="3" clrIdx="0">
    <p:extLst>
      <p:ext uri="{19B8F6BF-5375-455C-9EA6-DF929625EA0E}">
        <p15:presenceInfo xmlns:p15="http://schemas.microsoft.com/office/powerpoint/2012/main" userId="S::m.versteeg@vilans.nl::4eeaf2bf-d6a8-40c3-b57b-0145010a8af8"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63E22"/>
    <a:srgbClr val="024853"/>
    <a:srgbClr val="EF971B"/>
    <a:srgbClr val="007A7E"/>
    <a:srgbClr val="E48312"/>
    <a:srgbClr val="0BB5B7"/>
    <a:srgbClr val="0BB4B7"/>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660EB4BE-4CE8-4FA0-BAAE-C4A7A9348AD9}" v="60" dt="2020-03-06T13:45:22.868"/>
    <p1510:client id="{75C58DA0-DF13-423A-B4DF-18059B4558AE}" v="202" dt="2020-03-06T14:46:13.851"/>
    <p1510:client id="{A74B16B8-2402-4B85-90B3-0B2505296312}" v="5" dt="2020-03-05T10:42:43.187"/>
    <p1510:client id="{D777B630-BCE6-445F-A749-246D6B4E7BD5}" v="3" dt="2020-03-06T14:32:04.578"/>
    <p1510:client id="{D8EB9138-AA6D-43BC-A993-BCD007F16745}" v="114" dt="2020-03-05T10:51:51.539"/>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83" d="100"/>
          <a:sy n="83" d="100"/>
        </p:scale>
        <p:origin x="658" y="6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notesMaster" Target="notesMasters/notesMaster1.xml"/><Relationship Id="rId47" Type="http://schemas.openxmlformats.org/officeDocument/2006/relationships/tableStyles" Target="tableStyles.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commentAuthors" Target="commentAuthors.xml"/><Relationship Id="rId48" Type="http://schemas.microsoft.com/office/2015/10/relationships/revisionInfo" Target="revisionInfo.xml"/><Relationship Id="rId8" Type="http://schemas.openxmlformats.org/officeDocument/2006/relationships/slide" Target="slides/slide4.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theme" Target="theme/theme1.xml"/><Relationship Id="rId20" Type="http://schemas.openxmlformats.org/officeDocument/2006/relationships/slide" Target="slides/slide16.xml"/><Relationship Id="rId41" Type="http://schemas.openxmlformats.org/officeDocument/2006/relationships/slide" Target="slides/slide37.xml"/></Relationships>
</file>

<file path=ppt/diagrams/_rels/data10.xml.rels><?xml version="1.0" encoding="UTF-8" standalone="yes"?>
<Relationships xmlns="http://schemas.openxmlformats.org/package/2006/relationships"><Relationship Id="rId8" Type="http://schemas.openxmlformats.org/officeDocument/2006/relationships/image" Target="../media/image79.svg"/><Relationship Id="rId3" Type="http://schemas.openxmlformats.org/officeDocument/2006/relationships/image" Target="../media/image74.png"/><Relationship Id="rId7" Type="http://schemas.openxmlformats.org/officeDocument/2006/relationships/image" Target="../media/image78.png"/><Relationship Id="rId2" Type="http://schemas.openxmlformats.org/officeDocument/2006/relationships/image" Target="../media/image73.svg"/><Relationship Id="rId1" Type="http://schemas.openxmlformats.org/officeDocument/2006/relationships/image" Target="../media/image72.png"/><Relationship Id="rId6" Type="http://schemas.openxmlformats.org/officeDocument/2006/relationships/image" Target="../media/image77.svg"/><Relationship Id="rId5" Type="http://schemas.openxmlformats.org/officeDocument/2006/relationships/image" Target="../media/image76.png"/><Relationship Id="rId10" Type="http://schemas.openxmlformats.org/officeDocument/2006/relationships/image" Target="../media/image81.svg"/><Relationship Id="rId4" Type="http://schemas.openxmlformats.org/officeDocument/2006/relationships/image" Target="../media/image75.svg"/><Relationship Id="rId9" Type="http://schemas.openxmlformats.org/officeDocument/2006/relationships/image" Target="../media/image80.png"/></Relationships>
</file>

<file path=ppt/diagrams/_rels/data11.xml.rels><?xml version="1.0" encoding="UTF-8" standalone="yes"?>
<Relationships xmlns="http://schemas.openxmlformats.org/package/2006/relationships"><Relationship Id="rId8" Type="http://schemas.openxmlformats.org/officeDocument/2006/relationships/image" Target="../media/image94.svg"/><Relationship Id="rId3" Type="http://schemas.openxmlformats.org/officeDocument/2006/relationships/image" Target="../media/image11.png"/><Relationship Id="rId7" Type="http://schemas.openxmlformats.org/officeDocument/2006/relationships/image" Target="../media/image93.png"/><Relationship Id="rId2" Type="http://schemas.openxmlformats.org/officeDocument/2006/relationships/image" Target="../media/image90.svg"/><Relationship Id="rId1" Type="http://schemas.openxmlformats.org/officeDocument/2006/relationships/image" Target="../media/image89.png"/><Relationship Id="rId6" Type="http://schemas.openxmlformats.org/officeDocument/2006/relationships/image" Target="../media/image92.svg"/><Relationship Id="rId5" Type="http://schemas.openxmlformats.org/officeDocument/2006/relationships/image" Target="../media/image91.png"/><Relationship Id="rId10" Type="http://schemas.openxmlformats.org/officeDocument/2006/relationships/image" Target="../media/image96.svg"/><Relationship Id="rId4" Type="http://schemas.openxmlformats.org/officeDocument/2006/relationships/image" Target="../media/image12.svg"/><Relationship Id="rId9" Type="http://schemas.openxmlformats.org/officeDocument/2006/relationships/image" Target="../media/image95.png"/></Relationships>
</file>

<file path=ppt/diagrams/_rels/data13.xml.rels><?xml version="1.0" encoding="UTF-8" standalone="yes"?>
<Relationships xmlns="http://schemas.openxmlformats.org/package/2006/relationships"><Relationship Id="rId3" Type="http://schemas.openxmlformats.org/officeDocument/2006/relationships/image" Target="../media/image93.png"/><Relationship Id="rId2" Type="http://schemas.openxmlformats.org/officeDocument/2006/relationships/image" Target="../media/image104.svg"/><Relationship Id="rId1" Type="http://schemas.openxmlformats.org/officeDocument/2006/relationships/image" Target="../media/image103.png"/><Relationship Id="rId4" Type="http://schemas.openxmlformats.org/officeDocument/2006/relationships/image" Target="../media/image94.svg"/></Relationships>
</file>

<file path=ppt/diagrams/_rels/data2.xml.rels><?xml version="1.0" encoding="UTF-8" standalone="yes"?>
<Relationships xmlns="http://schemas.openxmlformats.org/package/2006/relationships"><Relationship Id="rId8" Type="http://schemas.openxmlformats.org/officeDocument/2006/relationships/image" Target="../media/image16.svg"/><Relationship Id="rId3" Type="http://schemas.openxmlformats.org/officeDocument/2006/relationships/image" Target="../media/image11.png"/><Relationship Id="rId7" Type="http://schemas.openxmlformats.org/officeDocument/2006/relationships/image" Target="../media/image15.png"/><Relationship Id="rId2" Type="http://schemas.openxmlformats.org/officeDocument/2006/relationships/image" Target="../media/image10.svg"/><Relationship Id="rId1" Type="http://schemas.openxmlformats.org/officeDocument/2006/relationships/image" Target="../media/image9.png"/><Relationship Id="rId6" Type="http://schemas.openxmlformats.org/officeDocument/2006/relationships/image" Target="../media/image14.svg"/><Relationship Id="rId5" Type="http://schemas.openxmlformats.org/officeDocument/2006/relationships/image" Target="../media/image13.png"/><Relationship Id="rId4" Type="http://schemas.openxmlformats.org/officeDocument/2006/relationships/image" Target="../media/image12.svg"/></Relationships>
</file>

<file path=ppt/diagrams/_rels/data3.xml.rels><?xml version="1.0" encoding="UTF-8" standalone="yes"?>
<Relationships xmlns="http://schemas.openxmlformats.org/package/2006/relationships"><Relationship Id="rId8" Type="http://schemas.openxmlformats.org/officeDocument/2006/relationships/image" Target="../media/image28.svg"/><Relationship Id="rId3" Type="http://schemas.openxmlformats.org/officeDocument/2006/relationships/image" Target="../media/image23.png"/><Relationship Id="rId7" Type="http://schemas.openxmlformats.org/officeDocument/2006/relationships/image" Target="../media/image27.png"/><Relationship Id="rId12" Type="http://schemas.openxmlformats.org/officeDocument/2006/relationships/image" Target="../media/image32.svg"/><Relationship Id="rId2" Type="http://schemas.openxmlformats.org/officeDocument/2006/relationships/image" Target="../media/image22.svg"/><Relationship Id="rId1" Type="http://schemas.openxmlformats.org/officeDocument/2006/relationships/image" Target="../media/image21.png"/><Relationship Id="rId6" Type="http://schemas.openxmlformats.org/officeDocument/2006/relationships/image" Target="../media/image26.svg"/><Relationship Id="rId11" Type="http://schemas.openxmlformats.org/officeDocument/2006/relationships/image" Target="../media/image31.png"/><Relationship Id="rId5" Type="http://schemas.openxmlformats.org/officeDocument/2006/relationships/image" Target="../media/image25.png"/><Relationship Id="rId10" Type="http://schemas.openxmlformats.org/officeDocument/2006/relationships/image" Target="../media/image30.svg"/><Relationship Id="rId4" Type="http://schemas.openxmlformats.org/officeDocument/2006/relationships/image" Target="../media/image24.svg"/><Relationship Id="rId9" Type="http://schemas.openxmlformats.org/officeDocument/2006/relationships/image" Target="../media/image29.png"/></Relationships>
</file>

<file path=ppt/diagrams/_rels/data7.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image" Target="../media/image42.svg"/><Relationship Id="rId1" Type="http://schemas.openxmlformats.org/officeDocument/2006/relationships/image" Target="../media/image41.png"/><Relationship Id="rId4" Type="http://schemas.openxmlformats.org/officeDocument/2006/relationships/image" Target="../media/image44.svg"/></Relationships>
</file>

<file path=ppt/diagrams/_rels/data8.xml.rels><?xml version="1.0" encoding="UTF-8" standalone="yes"?>
<Relationships xmlns="http://schemas.openxmlformats.org/package/2006/relationships"><Relationship Id="rId8" Type="http://schemas.openxmlformats.org/officeDocument/2006/relationships/image" Target="../media/image54.svg"/><Relationship Id="rId3" Type="http://schemas.openxmlformats.org/officeDocument/2006/relationships/image" Target="../media/image49.png"/><Relationship Id="rId7" Type="http://schemas.openxmlformats.org/officeDocument/2006/relationships/image" Target="../media/image53.png"/><Relationship Id="rId2" Type="http://schemas.openxmlformats.org/officeDocument/2006/relationships/image" Target="../media/image48.svg"/><Relationship Id="rId1" Type="http://schemas.openxmlformats.org/officeDocument/2006/relationships/image" Target="../media/image47.png"/><Relationship Id="rId6" Type="http://schemas.openxmlformats.org/officeDocument/2006/relationships/image" Target="../media/image52.svg"/><Relationship Id="rId5" Type="http://schemas.openxmlformats.org/officeDocument/2006/relationships/image" Target="../media/image51.png"/><Relationship Id="rId4" Type="http://schemas.openxmlformats.org/officeDocument/2006/relationships/image" Target="../media/image50.svg"/></Relationships>
</file>

<file path=ppt/diagrams/_rels/data9.xml.rels><?xml version="1.0" encoding="UTF-8" standalone="yes"?>
<Relationships xmlns="http://schemas.openxmlformats.org/package/2006/relationships"><Relationship Id="rId3" Type="http://schemas.openxmlformats.org/officeDocument/2006/relationships/image" Target="../media/image68.png"/><Relationship Id="rId2" Type="http://schemas.openxmlformats.org/officeDocument/2006/relationships/image" Target="../media/image67.svg"/><Relationship Id="rId1" Type="http://schemas.openxmlformats.org/officeDocument/2006/relationships/image" Target="../media/image66.png"/><Relationship Id="rId4" Type="http://schemas.openxmlformats.org/officeDocument/2006/relationships/image" Target="../media/image69.svg"/></Relationships>
</file>

<file path=ppt/diagrams/_rels/drawing10.xml.rels><?xml version="1.0" encoding="UTF-8" standalone="yes"?>
<Relationships xmlns="http://schemas.openxmlformats.org/package/2006/relationships"><Relationship Id="rId8" Type="http://schemas.openxmlformats.org/officeDocument/2006/relationships/image" Target="../media/image79.svg"/><Relationship Id="rId3" Type="http://schemas.openxmlformats.org/officeDocument/2006/relationships/image" Target="../media/image83.png"/><Relationship Id="rId7" Type="http://schemas.openxmlformats.org/officeDocument/2006/relationships/image" Target="../media/image85.png"/><Relationship Id="rId2" Type="http://schemas.openxmlformats.org/officeDocument/2006/relationships/image" Target="../media/image73.svg"/><Relationship Id="rId1" Type="http://schemas.openxmlformats.org/officeDocument/2006/relationships/image" Target="../media/image82.png"/><Relationship Id="rId6" Type="http://schemas.openxmlformats.org/officeDocument/2006/relationships/image" Target="../media/image77.svg"/><Relationship Id="rId5" Type="http://schemas.openxmlformats.org/officeDocument/2006/relationships/image" Target="../media/image84.png"/><Relationship Id="rId10" Type="http://schemas.openxmlformats.org/officeDocument/2006/relationships/image" Target="../media/image81.svg"/><Relationship Id="rId4" Type="http://schemas.openxmlformats.org/officeDocument/2006/relationships/image" Target="../media/image75.svg"/><Relationship Id="rId9" Type="http://schemas.openxmlformats.org/officeDocument/2006/relationships/image" Target="../media/image86.png"/></Relationships>
</file>

<file path=ppt/diagrams/_rels/drawing11.xml.rels><?xml version="1.0" encoding="UTF-8" standalone="yes"?>
<Relationships xmlns="http://schemas.openxmlformats.org/package/2006/relationships"><Relationship Id="rId8" Type="http://schemas.openxmlformats.org/officeDocument/2006/relationships/image" Target="../media/image94.svg"/><Relationship Id="rId3" Type="http://schemas.openxmlformats.org/officeDocument/2006/relationships/image" Target="../media/image18.png"/><Relationship Id="rId7" Type="http://schemas.openxmlformats.org/officeDocument/2006/relationships/image" Target="../media/image99.png"/><Relationship Id="rId2" Type="http://schemas.openxmlformats.org/officeDocument/2006/relationships/image" Target="../media/image90.svg"/><Relationship Id="rId1" Type="http://schemas.openxmlformats.org/officeDocument/2006/relationships/image" Target="../media/image97.png"/><Relationship Id="rId6" Type="http://schemas.openxmlformats.org/officeDocument/2006/relationships/image" Target="../media/image92.svg"/><Relationship Id="rId5" Type="http://schemas.openxmlformats.org/officeDocument/2006/relationships/image" Target="../media/image98.png"/><Relationship Id="rId10" Type="http://schemas.openxmlformats.org/officeDocument/2006/relationships/image" Target="../media/image96.svg"/><Relationship Id="rId4" Type="http://schemas.openxmlformats.org/officeDocument/2006/relationships/image" Target="../media/image12.svg"/><Relationship Id="rId9" Type="http://schemas.openxmlformats.org/officeDocument/2006/relationships/image" Target="../media/image100.png"/></Relationships>
</file>

<file path=ppt/diagrams/_rels/drawing13.xml.rels><?xml version="1.0" encoding="UTF-8" standalone="yes"?>
<Relationships xmlns="http://schemas.openxmlformats.org/package/2006/relationships"><Relationship Id="rId3" Type="http://schemas.openxmlformats.org/officeDocument/2006/relationships/image" Target="../media/image99.png"/><Relationship Id="rId2" Type="http://schemas.openxmlformats.org/officeDocument/2006/relationships/image" Target="../media/image104.svg"/><Relationship Id="rId1" Type="http://schemas.openxmlformats.org/officeDocument/2006/relationships/image" Target="../media/image105.png"/><Relationship Id="rId4" Type="http://schemas.openxmlformats.org/officeDocument/2006/relationships/image" Target="../media/image94.svg"/></Relationships>
</file>

<file path=ppt/diagrams/_rels/drawing2.xml.rels><?xml version="1.0" encoding="UTF-8" standalone="yes"?>
<Relationships xmlns="http://schemas.openxmlformats.org/package/2006/relationships"><Relationship Id="rId8" Type="http://schemas.openxmlformats.org/officeDocument/2006/relationships/image" Target="../media/image16.svg"/><Relationship Id="rId3" Type="http://schemas.openxmlformats.org/officeDocument/2006/relationships/image" Target="../media/image18.png"/><Relationship Id="rId7" Type="http://schemas.openxmlformats.org/officeDocument/2006/relationships/image" Target="../media/image20.png"/><Relationship Id="rId2" Type="http://schemas.openxmlformats.org/officeDocument/2006/relationships/image" Target="../media/image10.svg"/><Relationship Id="rId1" Type="http://schemas.openxmlformats.org/officeDocument/2006/relationships/image" Target="../media/image17.png"/><Relationship Id="rId6" Type="http://schemas.openxmlformats.org/officeDocument/2006/relationships/image" Target="../media/image14.svg"/><Relationship Id="rId5" Type="http://schemas.openxmlformats.org/officeDocument/2006/relationships/image" Target="../media/image19.png"/><Relationship Id="rId4" Type="http://schemas.openxmlformats.org/officeDocument/2006/relationships/image" Target="../media/image12.svg"/></Relationships>
</file>

<file path=ppt/diagrams/_rels/drawing3.xml.rels><?xml version="1.0" encoding="UTF-8" standalone="yes"?>
<Relationships xmlns="http://schemas.openxmlformats.org/package/2006/relationships"><Relationship Id="rId8" Type="http://schemas.openxmlformats.org/officeDocument/2006/relationships/image" Target="../media/image28.svg"/><Relationship Id="rId3" Type="http://schemas.openxmlformats.org/officeDocument/2006/relationships/image" Target="../media/image34.png"/><Relationship Id="rId7" Type="http://schemas.openxmlformats.org/officeDocument/2006/relationships/image" Target="../media/image36.png"/><Relationship Id="rId12" Type="http://schemas.openxmlformats.org/officeDocument/2006/relationships/image" Target="../media/image32.svg"/><Relationship Id="rId2" Type="http://schemas.openxmlformats.org/officeDocument/2006/relationships/image" Target="../media/image22.svg"/><Relationship Id="rId1" Type="http://schemas.openxmlformats.org/officeDocument/2006/relationships/image" Target="../media/image33.png"/><Relationship Id="rId6" Type="http://schemas.openxmlformats.org/officeDocument/2006/relationships/image" Target="../media/image26.svg"/><Relationship Id="rId11" Type="http://schemas.openxmlformats.org/officeDocument/2006/relationships/image" Target="../media/image38.png"/><Relationship Id="rId5" Type="http://schemas.openxmlformats.org/officeDocument/2006/relationships/image" Target="../media/image35.png"/><Relationship Id="rId10" Type="http://schemas.openxmlformats.org/officeDocument/2006/relationships/image" Target="../media/image30.svg"/><Relationship Id="rId4" Type="http://schemas.openxmlformats.org/officeDocument/2006/relationships/image" Target="../media/image24.svg"/><Relationship Id="rId9" Type="http://schemas.openxmlformats.org/officeDocument/2006/relationships/image" Target="../media/image37.png"/></Relationships>
</file>

<file path=ppt/diagrams/_rels/drawing7.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image" Target="../media/image42.svg"/><Relationship Id="rId1" Type="http://schemas.openxmlformats.org/officeDocument/2006/relationships/image" Target="../media/image45.png"/><Relationship Id="rId4" Type="http://schemas.openxmlformats.org/officeDocument/2006/relationships/image" Target="../media/image44.svg"/></Relationships>
</file>

<file path=ppt/diagrams/_rels/drawing8.xml.rels><?xml version="1.0" encoding="UTF-8" standalone="yes"?>
<Relationships xmlns="http://schemas.openxmlformats.org/package/2006/relationships"><Relationship Id="rId8" Type="http://schemas.openxmlformats.org/officeDocument/2006/relationships/image" Target="../media/image54.svg"/><Relationship Id="rId3" Type="http://schemas.openxmlformats.org/officeDocument/2006/relationships/image" Target="../media/image56.png"/><Relationship Id="rId7" Type="http://schemas.openxmlformats.org/officeDocument/2006/relationships/image" Target="../media/image53.png"/><Relationship Id="rId2" Type="http://schemas.openxmlformats.org/officeDocument/2006/relationships/image" Target="../media/image48.svg"/><Relationship Id="rId1" Type="http://schemas.openxmlformats.org/officeDocument/2006/relationships/image" Target="../media/image55.png"/><Relationship Id="rId6" Type="http://schemas.openxmlformats.org/officeDocument/2006/relationships/image" Target="../media/image52.svg"/><Relationship Id="rId5" Type="http://schemas.openxmlformats.org/officeDocument/2006/relationships/image" Target="../media/image57.png"/><Relationship Id="rId4" Type="http://schemas.openxmlformats.org/officeDocument/2006/relationships/image" Target="../media/image50.svg"/></Relationships>
</file>

<file path=ppt/diagrams/_rels/drawing9.xml.rels><?xml version="1.0" encoding="UTF-8" standalone="yes"?>
<Relationships xmlns="http://schemas.openxmlformats.org/package/2006/relationships"><Relationship Id="rId3" Type="http://schemas.openxmlformats.org/officeDocument/2006/relationships/image" Target="../media/image71.png"/><Relationship Id="rId2" Type="http://schemas.openxmlformats.org/officeDocument/2006/relationships/image" Target="../media/image67.svg"/><Relationship Id="rId1" Type="http://schemas.openxmlformats.org/officeDocument/2006/relationships/image" Target="../media/image70.png"/><Relationship Id="rId4" Type="http://schemas.openxmlformats.org/officeDocument/2006/relationships/image" Target="../media/image69.svg"/></Relationships>
</file>

<file path=ppt/diagrams/colors1.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18/5/colors/Iconchunking_neutralicontext_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bg1"/>
    </dgm:fillClrLst>
    <dgm:linClrLst meth="repeat">
      <a:schemeClr val="lt1">
        <a:alpha val="0"/>
      </a:schemeClr>
    </dgm:linClrLst>
    <dgm:effectClrLst/>
    <dgm:txLinClrLst/>
    <dgm:txFillClrLst meth="repeat">
      <a:schemeClr val="dk1"/>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schemeClr val="accent3"/>
      <a:schemeClr val="accent4"/>
      <a:schemeClr val="accent5"/>
      <a:schemeClr val="accent6"/>
    </dgm:fillClrLst>
    <dgm:linClrLst meth="repeat">
      <a:schemeClr val="lt1">
        <a:alpha val="0"/>
      </a:schemeClr>
    </dgm:linClrLst>
    <dgm:effectClrLst/>
    <dgm:txLinClrLst/>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bg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18/5/colors/Iconchunking_neutralbg_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a:alpha val="0"/>
      </a:schemeClr>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18/5/colors/Iconchunking_neutralbg_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a:alpha val="0"/>
      </a:schemeClr>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18/5/colors/Iconchunking_neutralicontext_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bg1"/>
    </dgm:fillClrLst>
    <dgm:linClrLst meth="repeat">
      <a:schemeClr val="lt1">
        <a:alpha val="0"/>
      </a:schemeClr>
    </dgm:linClrLst>
    <dgm:effectClrLst/>
    <dgm:txLinClrLst/>
    <dgm:txFillClrLst meth="repeat">
      <a:schemeClr val="dk1"/>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schemeClr val="accent3"/>
      <a:schemeClr val="accent4"/>
      <a:schemeClr val="accent5"/>
      <a:schemeClr val="accent6"/>
    </dgm:fillClrLst>
    <dgm:linClrLst meth="repeat">
      <a:schemeClr val="lt1">
        <a:alpha val="0"/>
      </a:schemeClr>
    </dgm:linClrLst>
    <dgm:effectClrLst/>
    <dgm:txLinClrLst/>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bg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18/5/colors/Iconchunking_neutralicontext_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bg1"/>
    </dgm:fillClrLst>
    <dgm:linClrLst meth="repeat">
      <a:schemeClr val="lt1">
        <a:alpha val="0"/>
      </a:schemeClr>
    </dgm:linClrLst>
    <dgm:effectClrLst/>
    <dgm:txLinClrLst/>
    <dgm:txFillClrLst meth="repeat">
      <a:schemeClr val="dk1"/>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schemeClr val="accent3"/>
      <a:schemeClr val="accent4"/>
      <a:schemeClr val="accent5"/>
      <a:schemeClr val="accent6"/>
    </dgm:fillClrLst>
    <dgm:linClrLst meth="repeat">
      <a:schemeClr val="lt1">
        <a:alpha val="0"/>
      </a:schemeClr>
    </dgm:linClrLst>
    <dgm:effectClrLst/>
    <dgm:txLinClrLst/>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bg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18/5/colors/Iconchunking_neutralbg_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a:alpha val="0"/>
      </a:schemeClr>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1465A5B-617B-4230-BD11-DB8DE31218B7}" type="doc">
      <dgm:prSet loTypeId="urn:microsoft.com/office/officeart/2008/layout/LinedList" loCatId="list" qsTypeId="urn:microsoft.com/office/officeart/2005/8/quickstyle/simple1" qsCatId="simple" csTypeId="urn:microsoft.com/office/officeart/2005/8/colors/accent0_3" csCatId="mainScheme"/>
      <dgm:spPr/>
      <dgm:t>
        <a:bodyPr/>
        <a:lstStyle/>
        <a:p>
          <a:endParaRPr lang="en-US"/>
        </a:p>
      </dgm:t>
    </dgm:pt>
    <dgm:pt modelId="{75EEC888-22BD-4899-B523-368DFA0585C2}">
      <dgm:prSet/>
      <dgm:spPr/>
      <dgm:t>
        <a:bodyPr/>
        <a:lstStyle/>
        <a:p>
          <a:r>
            <a:rPr lang="nl-NL"/>
            <a:t>Een terminologiestelsel waarin concepten en termen op basis van gemeenschappelijke kenmerken zijn ingedeeld</a:t>
          </a:r>
          <a:endParaRPr lang="en-US"/>
        </a:p>
      </dgm:t>
    </dgm:pt>
    <dgm:pt modelId="{E0AA047E-522E-49FA-9EC5-A48DB9FD9225}" type="parTrans" cxnId="{3F67CE73-2878-451B-BA37-AE775BEB3F6B}">
      <dgm:prSet/>
      <dgm:spPr/>
      <dgm:t>
        <a:bodyPr/>
        <a:lstStyle/>
        <a:p>
          <a:endParaRPr lang="en-US"/>
        </a:p>
      </dgm:t>
    </dgm:pt>
    <dgm:pt modelId="{508BBD34-21BA-418A-8FE2-16CFE6772D95}" type="sibTrans" cxnId="{3F67CE73-2878-451B-BA37-AE775BEB3F6B}">
      <dgm:prSet/>
      <dgm:spPr/>
      <dgm:t>
        <a:bodyPr/>
        <a:lstStyle/>
        <a:p>
          <a:endParaRPr lang="en-US"/>
        </a:p>
      </dgm:t>
    </dgm:pt>
    <dgm:pt modelId="{E2F7A3BA-0925-4DAC-B374-246B51D4A0D0}">
      <dgm:prSet/>
      <dgm:spPr/>
      <dgm:t>
        <a:bodyPr/>
        <a:lstStyle/>
        <a:p>
          <a:r>
            <a:rPr lang="nl-NL"/>
            <a:t>Voorbeeld van classificatie van keukenspullen:</a:t>
          </a:r>
          <a:endParaRPr lang="en-US"/>
        </a:p>
      </dgm:t>
    </dgm:pt>
    <dgm:pt modelId="{FE3FC87E-8882-43B6-9892-C278E4778C33}" type="parTrans" cxnId="{E9F7B817-032A-4BAF-9F26-A6CF0D7C8196}">
      <dgm:prSet/>
      <dgm:spPr/>
      <dgm:t>
        <a:bodyPr/>
        <a:lstStyle/>
        <a:p>
          <a:endParaRPr lang="en-US"/>
        </a:p>
      </dgm:t>
    </dgm:pt>
    <dgm:pt modelId="{B69514C1-0C42-43B3-A3A2-641A7D1F6FFC}" type="sibTrans" cxnId="{E9F7B817-032A-4BAF-9F26-A6CF0D7C8196}">
      <dgm:prSet/>
      <dgm:spPr/>
      <dgm:t>
        <a:bodyPr/>
        <a:lstStyle/>
        <a:p>
          <a:endParaRPr lang="en-US"/>
        </a:p>
      </dgm:t>
    </dgm:pt>
    <dgm:pt modelId="{2D8C536A-F8DF-4BD5-AF95-6DE95D40F060}">
      <dgm:prSet/>
      <dgm:spPr/>
      <dgm:t>
        <a:bodyPr/>
        <a:lstStyle/>
        <a:p>
          <a:r>
            <a:rPr lang="nl-NL"/>
            <a:t>Servies</a:t>
          </a:r>
          <a:endParaRPr lang="en-US"/>
        </a:p>
      </dgm:t>
    </dgm:pt>
    <dgm:pt modelId="{8C812646-30E2-462B-9E50-7857B2DBFB2E}" type="parTrans" cxnId="{B055684F-B9D1-4C54-8E73-806A22975D4F}">
      <dgm:prSet/>
      <dgm:spPr/>
      <dgm:t>
        <a:bodyPr/>
        <a:lstStyle/>
        <a:p>
          <a:endParaRPr lang="en-US"/>
        </a:p>
      </dgm:t>
    </dgm:pt>
    <dgm:pt modelId="{AE311CF4-1B21-4611-84AA-0ED6689E851A}" type="sibTrans" cxnId="{B055684F-B9D1-4C54-8E73-806A22975D4F}">
      <dgm:prSet/>
      <dgm:spPr/>
      <dgm:t>
        <a:bodyPr/>
        <a:lstStyle/>
        <a:p>
          <a:endParaRPr lang="en-US"/>
        </a:p>
      </dgm:t>
    </dgm:pt>
    <dgm:pt modelId="{48FE8EE0-714D-41A5-964D-C6D8D1BFAEEA}">
      <dgm:prSet/>
      <dgm:spPr/>
      <dgm:t>
        <a:bodyPr/>
        <a:lstStyle/>
        <a:p>
          <a:r>
            <a:rPr lang="nl-NL"/>
            <a:t>Glasservies</a:t>
          </a:r>
          <a:endParaRPr lang="en-US"/>
        </a:p>
      </dgm:t>
    </dgm:pt>
    <dgm:pt modelId="{ABDE1960-E95F-4AD9-ABD1-1C4CC6966FFA}" type="parTrans" cxnId="{18A61732-ECA4-4AA1-A8EA-4B43993C6E51}">
      <dgm:prSet/>
      <dgm:spPr/>
      <dgm:t>
        <a:bodyPr/>
        <a:lstStyle/>
        <a:p>
          <a:endParaRPr lang="en-US"/>
        </a:p>
      </dgm:t>
    </dgm:pt>
    <dgm:pt modelId="{40C8A0C0-80C7-43C5-8CEA-2E78881AC827}" type="sibTrans" cxnId="{18A61732-ECA4-4AA1-A8EA-4B43993C6E51}">
      <dgm:prSet/>
      <dgm:spPr/>
      <dgm:t>
        <a:bodyPr/>
        <a:lstStyle/>
        <a:p>
          <a:endParaRPr lang="en-US"/>
        </a:p>
      </dgm:t>
    </dgm:pt>
    <dgm:pt modelId="{C4AA62D6-4C1D-48AD-B7A6-A6C162A43325}">
      <dgm:prSet/>
      <dgm:spPr/>
      <dgm:t>
        <a:bodyPr/>
        <a:lstStyle/>
        <a:p>
          <a:r>
            <a:rPr lang="nl-NL"/>
            <a:t>Bestek</a:t>
          </a:r>
          <a:endParaRPr lang="en-US"/>
        </a:p>
      </dgm:t>
    </dgm:pt>
    <dgm:pt modelId="{149969DD-8453-41B0-89FC-A8550D33E35F}" type="parTrans" cxnId="{05A28BC7-1C19-4B7D-9D2C-6EF6E9DBDC54}">
      <dgm:prSet/>
      <dgm:spPr/>
      <dgm:t>
        <a:bodyPr/>
        <a:lstStyle/>
        <a:p>
          <a:endParaRPr lang="en-US"/>
        </a:p>
      </dgm:t>
    </dgm:pt>
    <dgm:pt modelId="{7BF279DB-3D00-4DE5-ADA7-85EE48D6A5C8}" type="sibTrans" cxnId="{05A28BC7-1C19-4B7D-9D2C-6EF6E9DBDC54}">
      <dgm:prSet/>
      <dgm:spPr/>
      <dgm:t>
        <a:bodyPr/>
        <a:lstStyle/>
        <a:p>
          <a:endParaRPr lang="en-US"/>
        </a:p>
      </dgm:t>
    </dgm:pt>
    <dgm:pt modelId="{5AF7A9FF-7015-4AD5-8625-C4AA4FEF905C}">
      <dgm:prSet/>
      <dgm:spPr/>
      <dgm:t>
        <a:bodyPr/>
        <a:lstStyle/>
        <a:p>
          <a:r>
            <a:rPr lang="nl-NL"/>
            <a:t>Pannen </a:t>
          </a:r>
          <a:endParaRPr lang="en-US"/>
        </a:p>
      </dgm:t>
    </dgm:pt>
    <dgm:pt modelId="{36C2EE8F-D04D-4601-BC32-4C2A3AAEEB68}" type="parTrans" cxnId="{AB2027AE-FFCD-464F-9FDA-FCD7C18371CB}">
      <dgm:prSet/>
      <dgm:spPr/>
      <dgm:t>
        <a:bodyPr/>
        <a:lstStyle/>
        <a:p>
          <a:endParaRPr lang="en-US"/>
        </a:p>
      </dgm:t>
    </dgm:pt>
    <dgm:pt modelId="{24B1BF7F-9142-4067-92F4-099F7EAB6F0F}" type="sibTrans" cxnId="{AB2027AE-FFCD-464F-9FDA-FCD7C18371CB}">
      <dgm:prSet/>
      <dgm:spPr/>
      <dgm:t>
        <a:bodyPr/>
        <a:lstStyle/>
        <a:p>
          <a:endParaRPr lang="en-US"/>
        </a:p>
      </dgm:t>
    </dgm:pt>
    <dgm:pt modelId="{FCCC000F-1E86-493A-9476-44B6F5131093}">
      <dgm:prSet/>
      <dgm:spPr/>
      <dgm:t>
        <a:bodyPr/>
        <a:lstStyle/>
        <a:p>
          <a:r>
            <a:rPr lang="nl-NL"/>
            <a:t>Overige kookspullen</a:t>
          </a:r>
          <a:endParaRPr lang="en-US"/>
        </a:p>
      </dgm:t>
    </dgm:pt>
    <dgm:pt modelId="{AFE5E55F-4458-4AD7-97E9-58DA427511DA}" type="parTrans" cxnId="{E9FC9CC1-20B9-4BAB-9F39-118106FEF52D}">
      <dgm:prSet/>
      <dgm:spPr/>
      <dgm:t>
        <a:bodyPr/>
        <a:lstStyle/>
        <a:p>
          <a:endParaRPr lang="en-US"/>
        </a:p>
      </dgm:t>
    </dgm:pt>
    <dgm:pt modelId="{5BDF9F6E-AA89-4247-9510-8D9986BB9B46}" type="sibTrans" cxnId="{E9FC9CC1-20B9-4BAB-9F39-118106FEF52D}">
      <dgm:prSet/>
      <dgm:spPr/>
      <dgm:t>
        <a:bodyPr/>
        <a:lstStyle/>
        <a:p>
          <a:endParaRPr lang="en-US"/>
        </a:p>
      </dgm:t>
    </dgm:pt>
    <dgm:pt modelId="{66B9F6BF-B162-4ACF-B701-2D3B2AB36268}" type="pres">
      <dgm:prSet presAssocID="{51465A5B-617B-4230-BD11-DB8DE31218B7}" presName="vert0" presStyleCnt="0">
        <dgm:presLayoutVars>
          <dgm:dir/>
          <dgm:animOne val="branch"/>
          <dgm:animLvl val="lvl"/>
        </dgm:presLayoutVars>
      </dgm:prSet>
      <dgm:spPr/>
    </dgm:pt>
    <dgm:pt modelId="{4972E0C2-AAB5-403B-9224-9425AAB02321}" type="pres">
      <dgm:prSet presAssocID="{75EEC888-22BD-4899-B523-368DFA0585C2}" presName="thickLine" presStyleLbl="alignNode1" presStyleIdx="0" presStyleCnt="7"/>
      <dgm:spPr/>
    </dgm:pt>
    <dgm:pt modelId="{58B0A76E-E389-4616-9EE7-ECE4B65372C2}" type="pres">
      <dgm:prSet presAssocID="{75EEC888-22BD-4899-B523-368DFA0585C2}" presName="horz1" presStyleCnt="0"/>
      <dgm:spPr/>
    </dgm:pt>
    <dgm:pt modelId="{22EC2309-8D68-4B8A-BDB4-F83738E6F203}" type="pres">
      <dgm:prSet presAssocID="{75EEC888-22BD-4899-B523-368DFA0585C2}" presName="tx1" presStyleLbl="revTx" presStyleIdx="0" presStyleCnt="7"/>
      <dgm:spPr/>
    </dgm:pt>
    <dgm:pt modelId="{919BE96C-4AD8-40C8-A3AF-C78F7261D636}" type="pres">
      <dgm:prSet presAssocID="{75EEC888-22BD-4899-B523-368DFA0585C2}" presName="vert1" presStyleCnt="0"/>
      <dgm:spPr/>
    </dgm:pt>
    <dgm:pt modelId="{0D8F490F-AA89-4E0C-BB2D-3771D58E2995}" type="pres">
      <dgm:prSet presAssocID="{E2F7A3BA-0925-4DAC-B374-246B51D4A0D0}" presName="thickLine" presStyleLbl="alignNode1" presStyleIdx="1" presStyleCnt="7"/>
      <dgm:spPr/>
    </dgm:pt>
    <dgm:pt modelId="{371966E5-F2BA-49CA-B8D6-54BD8B645BC7}" type="pres">
      <dgm:prSet presAssocID="{E2F7A3BA-0925-4DAC-B374-246B51D4A0D0}" presName="horz1" presStyleCnt="0"/>
      <dgm:spPr/>
    </dgm:pt>
    <dgm:pt modelId="{D76C7BAB-704C-42A4-AB89-61BCBFAEFD1C}" type="pres">
      <dgm:prSet presAssocID="{E2F7A3BA-0925-4DAC-B374-246B51D4A0D0}" presName="tx1" presStyleLbl="revTx" presStyleIdx="1" presStyleCnt="7"/>
      <dgm:spPr/>
    </dgm:pt>
    <dgm:pt modelId="{FF355F86-357B-4DA0-AF99-1393C75E03E9}" type="pres">
      <dgm:prSet presAssocID="{E2F7A3BA-0925-4DAC-B374-246B51D4A0D0}" presName="vert1" presStyleCnt="0"/>
      <dgm:spPr/>
    </dgm:pt>
    <dgm:pt modelId="{9220E16F-2E56-47DD-A221-1A6D8875C04E}" type="pres">
      <dgm:prSet presAssocID="{2D8C536A-F8DF-4BD5-AF95-6DE95D40F060}" presName="thickLine" presStyleLbl="alignNode1" presStyleIdx="2" presStyleCnt="7"/>
      <dgm:spPr/>
    </dgm:pt>
    <dgm:pt modelId="{B456C67F-B1A3-4114-8B24-510B584F1611}" type="pres">
      <dgm:prSet presAssocID="{2D8C536A-F8DF-4BD5-AF95-6DE95D40F060}" presName="horz1" presStyleCnt="0"/>
      <dgm:spPr/>
    </dgm:pt>
    <dgm:pt modelId="{540925BB-A0EC-4491-A8BE-96D9D1F491C6}" type="pres">
      <dgm:prSet presAssocID="{2D8C536A-F8DF-4BD5-AF95-6DE95D40F060}" presName="tx1" presStyleLbl="revTx" presStyleIdx="2" presStyleCnt="7"/>
      <dgm:spPr/>
    </dgm:pt>
    <dgm:pt modelId="{483392E4-8B66-4CF9-AAAE-0F42A13578A0}" type="pres">
      <dgm:prSet presAssocID="{2D8C536A-F8DF-4BD5-AF95-6DE95D40F060}" presName="vert1" presStyleCnt="0"/>
      <dgm:spPr/>
    </dgm:pt>
    <dgm:pt modelId="{DCC37A95-521D-4FBA-8E2F-9384F11EE63A}" type="pres">
      <dgm:prSet presAssocID="{48FE8EE0-714D-41A5-964D-C6D8D1BFAEEA}" presName="thickLine" presStyleLbl="alignNode1" presStyleIdx="3" presStyleCnt="7"/>
      <dgm:spPr/>
    </dgm:pt>
    <dgm:pt modelId="{D740D24D-14CB-4C78-A6D1-769582CE17A1}" type="pres">
      <dgm:prSet presAssocID="{48FE8EE0-714D-41A5-964D-C6D8D1BFAEEA}" presName="horz1" presStyleCnt="0"/>
      <dgm:spPr/>
    </dgm:pt>
    <dgm:pt modelId="{0921DED8-3DDA-44D6-8CC9-EE4388FDA94C}" type="pres">
      <dgm:prSet presAssocID="{48FE8EE0-714D-41A5-964D-C6D8D1BFAEEA}" presName="tx1" presStyleLbl="revTx" presStyleIdx="3" presStyleCnt="7"/>
      <dgm:spPr/>
    </dgm:pt>
    <dgm:pt modelId="{BD1428D8-2C59-432D-B9D3-E6A8B65944B4}" type="pres">
      <dgm:prSet presAssocID="{48FE8EE0-714D-41A5-964D-C6D8D1BFAEEA}" presName="vert1" presStyleCnt="0"/>
      <dgm:spPr/>
    </dgm:pt>
    <dgm:pt modelId="{2B64F55F-BD86-42D8-9BA0-07AD6C27337B}" type="pres">
      <dgm:prSet presAssocID="{C4AA62D6-4C1D-48AD-B7A6-A6C162A43325}" presName="thickLine" presStyleLbl="alignNode1" presStyleIdx="4" presStyleCnt="7"/>
      <dgm:spPr/>
    </dgm:pt>
    <dgm:pt modelId="{8BD274DB-9071-44C7-BC1A-ED062CDEE04C}" type="pres">
      <dgm:prSet presAssocID="{C4AA62D6-4C1D-48AD-B7A6-A6C162A43325}" presName="horz1" presStyleCnt="0"/>
      <dgm:spPr/>
    </dgm:pt>
    <dgm:pt modelId="{4F23893E-0939-4A45-BB26-7ADA910C18F1}" type="pres">
      <dgm:prSet presAssocID="{C4AA62D6-4C1D-48AD-B7A6-A6C162A43325}" presName="tx1" presStyleLbl="revTx" presStyleIdx="4" presStyleCnt="7"/>
      <dgm:spPr/>
    </dgm:pt>
    <dgm:pt modelId="{93B6C232-7490-4B10-801F-AF987EA62B73}" type="pres">
      <dgm:prSet presAssocID="{C4AA62D6-4C1D-48AD-B7A6-A6C162A43325}" presName="vert1" presStyleCnt="0"/>
      <dgm:spPr/>
    </dgm:pt>
    <dgm:pt modelId="{1B463236-F601-4033-8E19-F375AFD19523}" type="pres">
      <dgm:prSet presAssocID="{5AF7A9FF-7015-4AD5-8625-C4AA4FEF905C}" presName="thickLine" presStyleLbl="alignNode1" presStyleIdx="5" presStyleCnt="7"/>
      <dgm:spPr/>
    </dgm:pt>
    <dgm:pt modelId="{D542D4B4-F7EB-498C-8288-F97124B4CF81}" type="pres">
      <dgm:prSet presAssocID="{5AF7A9FF-7015-4AD5-8625-C4AA4FEF905C}" presName="horz1" presStyleCnt="0"/>
      <dgm:spPr/>
    </dgm:pt>
    <dgm:pt modelId="{9D801EE1-F45F-489A-9AF4-C12BA50426EC}" type="pres">
      <dgm:prSet presAssocID="{5AF7A9FF-7015-4AD5-8625-C4AA4FEF905C}" presName="tx1" presStyleLbl="revTx" presStyleIdx="5" presStyleCnt="7"/>
      <dgm:spPr/>
    </dgm:pt>
    <dgm:pt modelId="{D0DC55B0-4DA9-4B53-ABF8-49600F858E9D}" type="pres">
      <dgm:prSet presAssocID="{5AF7A9FF-7015-4AD5-8625-C4AA4FEF905C}" presName="vert1" presStyleCnt="0"/>
      <dgm:spPr/>
    </dgm:pt>
    <dgm:pt modelId="{990FC655-CA98-4949-860F-1C058967A6CD}" type="pres">
      <dgm:prSet presAssocID="{FCCC000F-1E86-493A-9476-44B6F5131093}" presName="thickLine" presStyleLbl="alignNode1" presStyleIdx="6" presStyleCnt="7"/>
      <dgm:spPr/>
    </dgm:pt>
    <dgm:pt modelId="{3AADD84F-2A0E-4B58-AAEA-10A7F29A652A}" type="pres">
      <dgm:prSet presAssocID="{FCCC000F-1E86-493A-9476-44B6F5131093}" presName="horz1" presStyleCnt="0"/>
      <dgm:spPr/>
    </dgm:pt>
    <dgm:pt modelId="{3182011B-4721-4BE6-8A15-053B3EB11901}" type="pres">
      <dgm:prSet presAssocID="{FCCC000F-1E86-493A-9476-44B6F5131093}" presName="tx1" presStyleLbl="revTx" presStyleIdx="6" presStyleCnt="7"/>
      <dgm:spPr/>
    </dgm:pt>
    <dgm:pt modelId="{A9931D5A-6F8E-4906-9137-8C968FB1DDAD}" type="pres">
      <dgm:prSet presAssocID="{FCCC000F-1E86-493A-9476-44B6F5131093}" presName="vert1" presStyleCnt="0"/>
      <dgm:spPr/>
    </dgm:pt>
  </dgm:ptLst>
  <dgm:cxnLst>
    <dgm:cxn modelId="{8445350B-F5AA-43A6-ACCB-750CFD938435}" type="presOf" srcId="{75EEC888-22BD-4899-B523-368DFA0585C2}" destId="{22EC2309-8D68-4B8A-BDB4-F83738E6F203}" srcOrd="0" destOrd="0" presId="urn:microsoft.com/office/officeart/2008/layout/LinedList"/>
    <dgm:cxn modelId="{E9F7B817-032A-4BAF-9F26-A6CF0D7C8196}" srcId="{51465A5B-617B-4230-BD11-DB8DE31218B7}" destId="{E2F7A3BA-0925-4DAC-B374-246B51D4A0D0}" srcOrd="1" destOrd="0" parTransId="{FE3FC87E-8882-43B6-9892-C278E4778C33}" sibTransId="{B69514C1-0C42-43B3-A3A2-641A7D1F6FFC}"/>
    <dgm:cxn modelId="{18A61732-ECA4-4AA1-A8EA-4B43993C6E51}" srcId="{51465A5B-617B-4230-BD11-DB8DE31218B7}" destId="{48FE8EE0-714D-41A5-964D-C6D8D1BFAEEA}" srcOrd="3" destOrd="0" parTransId="{ABDE1960-E95F-4AD9-ABD1-1C4CC6966FFA}" sibTransId="{40C8A0C0-80C7-43C5-8CEA-2E78881AC827}"/>
    <dgm:cxn modelId="{B055684F-B9D1-4C54-8E73-806A22975D4F}" srcId="{51465A5B-617B-4230-BD11-DB8DE31218B7}" destId="{2D8C536A-F8DF-4BD5-AF95-6DE95D40F060}" srcOrd="2" destOrd="0" parTransId="{8C812646-30E2-462B-9E50-7857B2DBFB2E}" sibTransId="{AE311CF4-1B21-4611-84AA-0ED6689E851A}"/>
    <dgm:cxn modelId="{3F67CE73-2878-451B-BA37-AE775BEB3F6B}" srcId="{51465A5B-617B-4230-BD11-DB8DE31218B7}" destId="{75EEC888-22BD-4899-B523-368DFA0585C2}" srcOrd="0" destOrd="0" parTransId="{E0AA047E-522E-49FA-9EC5-A48DB9FD9225}" sibTransId="{508BBD34-21BA-418A-8FE2-16CFE6772D95}"/>
    <dgm:cxn modelId="{BC5A7F90-38E2-409F-A0E8-92A91FDBB825}" type="presOf" srcId="{E2F7A3BA-0925-4DAC-B374-246B51D4A0D0}" destId="{D76C7BAB-704C-42A4-AB89-61BCBFAEFD1C}" srcOrd="0" destOrd="0" presId="urn:microsoft.com/office/officeart/2008/layout/LinedList"/>
    <dgm:cxn modelId="{59F8069D-B81A-4CDB-AA89-78489CDAC4C4}" type="presOf" srcId="{51465A5B-617B-4230-BD11-DB8DE31218B7}" destId="{66B9F6BF-B162-4ACF-B701-2D3B2AB36268}" srcOrd="0" destOrd="0" presId="urn:microsoft.com/office/officeart/2008/layout/LinedList"/>
    <dgm:cxn modelId="{AB2027AE-FFCD-464F-9FDA-FCD7C18371CB}" srcId="{51465A5B-617B-4230-BD11-DB8DE31218B7}" destId="{5AF7A9FF-7015-4AD5-8625-C4AA4FEF905C}" srcOrd="5" destOrd="0" parTransId="{36C2EE8F-D04D-4601-BC32-4C2A3AAEEB68}" sibTransId="{24B1BF7F-9142-4067-92F4-099F7EAB6F0F}"/>
    <dgm:cxn modelId="{CA2837BA-07C5-4557-8808-93E55D9E4DFD}" type="presOf" srcId="{2D8C536A-F8DF-4BD5-AF95-6DE95D40F060}" destId="{540925BB-A0EC-4491-A8BE-96D9D1F491C6}" srcOrd="0" destOrd="0" presId="urn:microsoft.com/office/officeart/2008/layout/LinedList"/>
    <dgm:cxn modelId="{BDB98FBA-367D-44F6-AB24-360C772B525A}" type="presOf" srcId="{5AF7A9FF-7015-4AD5-8625-C4AA4FEF905C}" destId="{9D801EE1-F45F-489A-9AF4-C12BA50426EC}" srcOrd="0" destOrd="0" presId="urn:microsoft.com/office/officeart/2008/layout/LinedList"/>
    <dgm:cxn modelId="{E9FC9CC1-20B9-4BAB-9F39-118106FEF52D}" srcId="{51465A5B-617B-4230-BD11-DB8DE31218B7}" destId="{FCCC000F-1E86-493A-9476-44B6F5131093}" srcOrd="6" destOrd="0" parTransId="{AFE5E55F-4458-4AD7-97E9-58DA427511DA}" sibTransId="{5BDF9F6E-AA89-4247-9510-8D9986BB9B46}"/>
    <dgm:cxn modelId="{05A28BC7-1C19-4B7D-9D2C-6EF6E9DBDC54}" srcId="{51465A5B-617B-4230-BD11-DB8DE31218B7}" destId="{C4AA62D6-4C1D-48AD-B7A6-A6C162A43325}" srcOrd="4" destOrd="0" parTransId="{149969DD-8453-41B0-89FC-A8550D33E35F}" sibTransId="{7BF279DB-3D00-4DE5-ADA7-85EE48D6A5C8}"/>
    <dgm:cxn modelId="{24D8E1D3-E48C-44F0-844A-74F7F6AA2E5B}" type="presOf" srcId="{48FE8EE0-714D-41A5-964D-C6D8D1BFAEEA}" destId="{0921DED8-3DDA-44D6-8CC9-EE4388FDA94C}" srcOrd="0" destOrd="0" presId="urn:microsoft.com/office/officeart/2008/layout/LinedList"/>
    <dgm:cxn modelId="{9ADDECF6-56FE-4198-BCFB-A41A8098C3EF}" type="presOf" srcId="{FCCC000F-1E86-493A-9476-44B6F5131093}" destId="{3182011B-4721-4BE6-8A15-053B3EB11901}" srcOrd="0" destOrd="0" presId="urn:microsoft.com/office/officeart/2008/layout/LinedList"/>
    <dgm:cxn modelId="{612635FE-B4F0-4452-9687-FBBAE6072E69}" type="presOf" srcId="{C4AA62D6-4C1D-48AD-B7A6-A6C162A43325}" destId="{4F23893E-0939-4A45-BB26-7ADA910C18F1}" srcOrd="0" destOrd="0" presId="urn:microsoft.com/office/officeart/2008/layout/LinedList"/>
    <dgm:cxn modelId="{D42D4902-6D89-4E58-8863-DC7622EE4E1E}" type="presParOf" srcId="{66B9F6BF-B162-4ACF-B701-2D3B2AB36268}" destId="{4972E0C2-AAB5-403B-9224-9425AAB02321}" srcOrd="0" destOrd="0" presId="urn:microsoft.com/office/officeart/2008/layout/LinedList"/>
    <dgm:cxn modelId="{2BD93F29-A5FE-41A3-9B1A-4F7CF5923DFD}" type="presParOf" srcId="{66B9F6BF-B162-4ACF-B701-2D3B2AB36268}" destId="{58B0A76E-E389-4616-9EE7-ECE4B65372C2}" srcOrd="1" destOrd="0" presId="urn:microsoft.com/office/officeart/2008/layout/LinedList"/>
    <dgm:cxn modelId="{A25B14A3-AAFA-4DF1-A795-CAA949D2A65D}" type="presParOf" srcId="{58B0A76E-E389-4616-9EE7-ECE4B65372C2}" destId="{22EC2309-8D68-4B8A-BDB4-F83738E6F203}" srcOrd="0" destOrd="0" presId="urn:microsoft.com/office/officeart/2008/layout/LinedList"/>
    <dgm:cxn modelId="{77535F39-3CE2-44D3-A03A-1A3B89296BE4}" type="presParOf" srcId="{58B0A76E-E389-4616-9EE7-ECE4B65372C2}" destId="{919BE96C-4AD8-40C8-A3AF-C78F7261D636}" srcOrd="1" destOrd="0" presId="urn:microsoft.com/office/officeart/2008/layout/LinedList"/>
    <dgm:cxn modelId="{45CB4015-6221-4791-BD83-80CEB062FDA9}" type="presParOf" srcId="{66B9F6BF-B162-4ACF-B701-2D3B2AB36268}" destId="{0D8F490F-AA89-4E0C-BB2D-3771D58E2995}" srcOrd="2" destOrd="0" presId="urn:microsoft.com/office/officeart/2008/layout/LinedList"/>
    <dgm:cxn modelId="{E36BF19A-DC66-4EFB-B585-1051D1B32EF7}" type="presParOf" srcId="{66B9F6BF-B162-4ACF-B701-2D3B2AB36268}" destId="{371966E5-F2BA-49CA-B8D6-54BD8B645BC7}" srcOrd="3" destOrd="0" presId="urn:microsoft.com/office/officeart/2008/layout/LinedList"/>
    <dgm:cxn modelId="{7C0FF508-4148-4B26-BA7E-A0694026BBC5}" type="presParOf" srcId="{371966E5-F2BA-49CA-B8D6-54BD8B645BC7}" destId="{D76C7BAB-704C-42A4-AB89-61BCBFAEFD1C}" srcOrd="0" destOrd="0" presId="urn:microsoft.com/office/officeart/2008/layout/LinedList"/>
    <dgm:cxn modelId="{69399EB9-C955-4053-9979-A56715CD7EFC}" type="presParOf" srcId="{371966E5-F2BA-49CA-B8D6-54BD8B645BC7}" destId="{FF355F86-357B-4DA0-AF99-1393C75E03E9}" srcOrd="1" destOrd="0" presId="urn:microsoft.com/office/officeart/2008/layout/LinedList"/>
    <dgm:cxn modelId="{566D6A05-FF5E-47ED-9449-094B481BA981}" type="presParOf" srcId="{66B9F6BF-B162-4ACF-B701-2D3B2AB36268}" destId="{9220E16F-2E56-47DD-A221-1A6D8875C04E}" srcOrd="4" destOrd="0" presId="urn:microsoft.com/office/officeart/2008/layout/LinedList"/>
    <dgm:cxn modelId="{3E4F196F-4189-43B2-995D-34ACF98B5BF9}" type="presParOf" srcId="{66B9F6BF-B162-4ACF-B701-2D3B2AB36268}" destId="{B456C67F-B1A3-4114-8B24-510B584F1611}" srcOrd="5" destOrd="0" presId="urn:microsoft.com/office/officeart/2008/layout/LinedList"/>
    <dgm:cxn modelId="{1394EE75-8F3F-4190-8581-322042E1A67C}" type="presParOf" srcId="{B456C67F-B1A3-4114-8B24-510B584F1611}" destId="{540925BB-A0EC-4491-A8BE-96D9D1F491C6}" srcOrd="0" destOrd="0" presId="urn:microsoft.com/office/officeart/2008/layout/LinedList"/>
    <dgm:cxn modelId="{F38C3050-733D-4F70-A0A1-4DD60561B9D8}" type="presParOf" srcId="{B456C67F-B1A3-4114-8B24-510B584F1611}" destId="{483392E4-8B66-4CF9-AAAE-0F42A13578A0}" srcOrd="1" destOrd="0" presId="urn:microsoft.com/office/officeart/2008/layout/LinedList"/>
    <dgm:cxn modelId="{15DAD2D7-BE7A-488B-B221-D3CA5DDC28DC}" type="presParOf" srcId="{66B9F6BF-B162-4ACF-B701-2D3B2AB36268}" destId="{DCC37A95-521D-4FBA-8E2F-9384F11EE63A}" srcOrd="6" destOrd="0" presId="urn:microsoft.com/office/officeart/2008/layout/LinedList"/>
    <dgm:cxn modelId="{D0BBB7D8-59B1-4CCC-BDAC-EC78B6F63988}" type="presParOf" srcId="{66B9F6BF-B162-4ACF-B701-2D3B2AB36268}" destId="{D740D24D-14CB-4C78-A6D1-769582CE17A1}" srcOrd="7" destOrd="0" presId="urn:microsoft.com/office/officeart/2008/layout/LinedList"/>
    <dgm:cxn modelId="{C700F980-F43E-4856-ADBA-00F8A18749F7}" type="presParOf" srcId="{D740D24D-14CB-4C78-A6D1-769582CE17A1}" destId="{0921DED8-3DDA-44D6-8CC9-EE4388FDA94C}" srcOrd="0" destOrd="0" presId="urn:microsoft.com/office/officeart/2008/layout/LinedList"/>
    <dgm:cxn modelId="{13B425F4-92C0-48CE-852F-663B4F4413EB}" type="presParOf" srcId="{D740D24D-14CB-4C78-A6D1-769582CE17A1}" destId="{BD1428D8-2C59-432D-B9D3-E6A8B65944B4}" srcOrd="1" destOrd="0" presId="urn:microsoft.com/office/officeart/2008/layout/LinedList"/>
    <dgm:cxn modelId="{85D01D4B-3329-4837-A640-E49A59DB0AD7}" type="presParOf" srcId="{66B9F6BF-B162-4ACF-B701-2D3B2AB36268}" destId="{2B64F55F-BD86-42D8-9BA0-07AD6C27337B}" srcOrd="8" destOrd="0" presId="urn:microsoft.com/office/officeart/2008/layout/LinedList"/>
    <dgm:cxn modelId="{671849E0-0A6F-4792-8460-749C67FD0190}" type="presParOf" srcId="{66B9F6BF-B162-4ACF-B701-2D3B2AB36268}" destId="{8BD274DB-9071-44C7-BC1A-ED062CDEE04C}" srcOrd="9" destOrd="0" presId="urn:microsoft.com/office/officeart/2008/layout/LinedList"/>
    <dgm:cxn modelId="{B98D84C5-24A8-41D1-9138-C0F6407F1940}" type="presParOf" srcId="{8BD274DB-9071-44C7-BC1A-ED062CDEE04C}" destId="{4F23893E-0939-4A45-BB26-7ADA910C18F1}" srcOrd="0" destOrd="0" presId="urn:microsoft.com/office/officeart/2008/layout/LinedList"/>
    <dgm:cxn modelId="{116C23A4-7352-40D5-9A13-7C6B30932DE2}" type="presParOf" srcId="{8BD274DB-9071-44C7-BC1A-ED062CDEE04C}" destId="{93B6C232-7490-4B10-801F-AF987EA62B73}" srcOrd="1" destOrd="0" presId="urn:microsoft.com/office/officeart/2008/layout/LinedList"/>
    <dgm:cxn modelId="{2FE78121-430D-456C-8091-8CE11F6FA887}" type="presParOf" srcId="{66B9F6BF-B162-4ACF-B701-2D3B2AB36268}" destId="{1B463236-F601-4033-8E19-F375AFD19523}" srcOrd="10" destOrd="0" presId="urn:microsoft.com/office/officeart/2008/layout/LinedList"/>
    <dgm:cxn modelId="{57260B0E-9062-41C5-9FC7-7825BE3CDAA9}" type="presParOf" srcId="{66B9F6BF-B162-4ACF-B701-2D3B2AB36268}" destId="{D542D4B4-F7EB-498C-8288-F97124B4CF81}" srcOrd="11" destOrd="0" presId="urn:microsoft.com/office/officeart/2008/layout/LinedList"/>
    <dgm:cxn modelId="{E76578C2-4603-4AD2-9E00-D980A173A90D}" type="presParOf" srcId="{D542D4B4-F7EB-498C-8288-F97124B4CF81}" destId="{9D801EE1-F45F-489A-9AF4-C12BA50426EC}" srcOrd="0" destOrd="0" presId="urn:microsoft.com/office/officeart/2008/layout/LinedList"/>
    <dgm:cxn modelId="{EA83BF37-1D2A-4BEE-9323-D52258A48FD8}" type="presParOf" srcId="{D542D4B4-F7EB-498C-8288-F97124B4CF81}" destId="{D0DC55B0-4DA9-4B53-ABF8-49600F858E9D}" srcOrd="1" destOrd="0" presId="urn:microsoft.com/office/officeart/2008/layout/LinedList"/>
    <dgm:cxn modelId="{55D105A9-0FBE-4AF6-B6A8-E75CF7213AE5}" type="presParOf" srcId="{66B9F6BF-B162-4ACF-B701-2D3B2AB36268}" destId="{990FC655-CA98-4949-860F-1C058967A6CD}" srcOrd="12" destOrd="0" presId="urn:microsoft.com/office/officeart/2008/layout/LinedList"/>
    <dgm:cxn modelId="{3358A9F5-299D-456A-879A-8F90897210B1}" type="presParOf" srcId="{66B9F6BF-B162-4ACF-B701-2D3B2AB36268}" destId="{3AADD84F-2A0E-4B58-AAEA-10A7F29A652A}" srcOrd="13" destOrd="0" presId="urn:microsoft.com/office/officeart/2008/layout/LinedList"/>
    <dgm:cxn modelId="{D4CD75E8-178C-451E-9BA5-4AB427AC155A}" type="presParOf" srcId="{3AADD84F-2A0E-4B58-AAEA-10A7F29A652A}" destId="{3182011B-4721-4BE6-8A15-053B3EB11901}" srcOrd="0" destOrd="0" presId="urn:microsoft.com/office/officeart/2008/layout/LinedList"/>
    <dgm:cxn modelId="{63B285E6-A1CA-4019-8B2C-B4F9D6AC4764}" type="presParOf" srcId="{3AADD84F-2A0E-4B58-AAEA-10A7F29A652A}" destId="{A9931D5A-6F8E-4906-9137-8C968FB1DDAD}" srcOrd="1" destOrd="0" presId="urn:microsoft.com/office/officeart/2008/layout/Lin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B978F25C-EC09-4857-AFF3-B9CE469C179F}" type="doc">
      <dgm:prSet loTypeId="urn:microsoft.com/office/officeart/2018/2/layout/IconVerticalSolidList" loCatId="icon" qsTypeId="urn:microsoft.com/office/officeart/2005/8/quickstyle/simple1" qsCatId="simple" csTypeId="urn:microsoft.com/office/officeart/2018/5/colors/Iconchunking_neutralicontext_colorful1" csCatId="colorful" phldr="1"/>
      <dgm:spPr/>
      <dgm:t>
        <a:bodyPr/>
        <a:lstStyle/>
        <a:p>
          <a:endParaRPr lang="en-US"/>
        </a:p>
      </dgm:t>
    </dgm:pt>
    <dgm:pt modelId="{06128413-4F39-43C6-B9B2-E953D3CC3109}">
      <dgm:prSet/>
      <dgm:spPr/>
      <dgm:t>
        <a:bodyPr/>
        <a:lstStyle/>
        <a:p>
          <a:r>
            <a:rPr lang="nl-NL"/>
            <a:t>Extreme signalen/symptomen bijvoorbeeld: categorie IV bij decubitus of zeer ernstige afasie bij CVA (niet in staat te communiceren: begrijpt het niet en kan zich niet uitdrukken)</a:t>
          </a:r>
          <a:endParaRPr lang="en-US"/>
        </a:p>
      </dgm:t>
    </dgm:pt>
    <dgm:pt modelId="{1B4B9954-979A-4CC9-8CAE-AB0F2C448473}" type="parTrans" cxnId="{42798812-19B1-4881-B902-688986F07632}">
      <dgm:prSet/>
      <dgm:spPr/>
      <dgm:t>
        <a:bodyPr/>
        <a:lstStyle/>
        <a:p>
          <a:endParaRPr lang="en-US"/>
        </a:p>
      </dgm:t>
    </dgm:pt>
    <dgm:pt modelId="{BC778AFA-727C-4147-BA49-68AE0CBF8B9A}" type="sibTrans" cxnId="{42798812-19B1-4881-B902-688986F07632}">
      <dgm:prSet/>
      <dgm:spPr/>
      <dgm:t>
        <a:bodyPr/>
        <a:lstStyle/>
        <a:p>
          <a:endParaRPr lang="en-US"/>
        </a:p>
      </dgm:t>
    </dgm:pt>
    <dgm:pt modelId="{18D9B71B-0CB6-48F5-AF15-183AAF702DFD}">
      <dgm:prSet/>
      <dgm:spPr/>
      <dgm:t>
        <a:bodyPr/>
        <a:lstStyle/>
        <a:p>
          <a:r>
            <a:rPr lang="nl-NL"/>
            <a:t>Ernstige signalen/symptomen, bijvoorbeeld: categorie III bij decubitus of ernstige afasie (nauwelijks in staat te communiceren; begrijpt het nauwelijks en kan zich slecht uitdrukken)</a:t>
          </a:r>
          <a:endParaRPr lang="en-US"/>
        </a:p>
      </dgm:t>
    </dgm:pt>
    <dgm:pt modelId="{ABFF8F72-D4C8-40F8-929B-60BEBABA4BEF}" type="parTrans" cxnId="{D3417C81-F8E2-4D79-9AA9-89A29899BBB1}">
      <dgm:prSet/>
      <dgm:spPr/>
      <dgm:t>
        <a:bodyPr/>
        <a:lstStyle/>
        <a:p>
          <a:endParaRPr lang="en-US"/>
        </a:p>
      </dgm:t>
    </dgm:pt>
    <dgm:pt modelId="{3C159CA7-07FF-4D7B-B76A-0D12E1273AC8}" type="sibTrans" cxnId="{D3417C81-F8E2-4D79-9AA9-89A29899BBB1}">
      <dgm:prSet/>
      <dgm:spPr/>
      <dgm:t>
        <a:bodyPr/>
        <a:lstStyle/>
        <a:p>
          <a:endParaRPr lang="en-US"/>
        </a:p>
      </dgm:t>
    </dgm:pt>
    <dgm:pt modelId="{BB4AA2E0-CCAE-420D-9B71-F714ACF30971}">
      <dgm:prSet/>
      <dgm:spPr/>
      <dgm:t>
        <a:bodyPr/>
        <a:lstStyle/>
        <a:p>
          <a:r>
            <a:rPr lang="nl-NL"/>
            <a:t>Matige signalen/symptomen, bijvoorbeeld: categorie II bij decubitus of matige afasie (begrijpt alles, maar kan zich soms moeilijk uitdrukken)</a:t>
          </a:r>
          <a:endParaRPr lang="en-US"/>
        </a:p>
      </dgm:t>
    </dgm:pt>
    <dgm:pt modelId="{D13D7EB4-1205-40D1-BD03-ED6E0D63CDC7}" type="parTrans" cxnId="{2038291F-D548-4495-BFE5-D7A9CA8D45C8}">
      <dgm:prSet/>
      <dgm:spPr/>
      <dgm:t>
        <a:bodyPr/>
        <a:lstStyle/>
        <a:p>
          <a:endParaRPr lang="en-US"/>
        </a:p>
      </dgm:t>
    </dgm:pt>
    <dgm:pt modelId="{1555167B-9AB6-43D4-A58F-6248718D4F1B}" type="sibTrans" cxnId="{2038291F-D548-4495-BFE5-D7A9CA8D45C8}">
      <dgm:prSet/>
      <dgm:spPr/>
      <dgm:t>
        <a:bodyPr/>
        <a:lstStyle/>
        <a:p>
          <a:endParaRPr lang="en-US"/>
        </a:p>
      </dgm:t>
    </dgm:pt>
    <dgm:pt modelId="{7099949B-74EF-4B45-91DC-1513AB5628F7}">
      <dgm:prSet/>
      <dgm:spPr/>
      <dgm:t>
        <a:bodyPr/>
        <a:lstStyle/>
        <a:p>
          <a:r>
            <a:rPr lang="nl-NL"/>
            <a:t>Minimale signalen/symptomen, bijvoorbeeld: categorie I bij decubitus of hele geringe afasie (begrijpt alles en heeft heel af en toe problemen met het vinden van een woord0</a:t>
          </a:r>
          <a:endParaRPr lang="en-US"/>
        </a:p>
      </dgm:t>
    </dgm:pt>
    <dgm:pt modelId="{1B182ADD-A9EE-4176-BCC0-AA976681B65B}" type="parTrans" cxnId="{9B9C579F-F7F9-44A9-8172-40C72A33F18C}">
      <dgm:prSet/>
      <dgm:spPr/>
      <dgm:t>
        <a:bodyPr/>
        <a:lstStyle/>
        <a:p>
          <a:endParaRPr lang="en-US"/>
        </a:p>
      </dgm:t>
    </dgm:pt>
    <dgm:pt modelId="{0403E824-1B7B-4321-A179-F2B1F6E97940}" type="sibTrans" cxnId="{9B9C579F-F7F9-44A9-8172-40C72A33F18C}">
      <dgm:prSet/>
      <dgm:spPr/>
      <dgm:t>
        <a:bodyPr/>
        <a:lstStyle/>
        <a:p>
          <a:endParaRPr lang="en-US"/>
        </a:p>
      </dgm:t>
    </dgm:pt>
    <dgm:pt modelId="{8C987E28-6019-4B93-9A0F-5A20F6C8438D}">
      <dgm:prSet/>
      <dgm:spPr/>
      <dgm:t>
        <a:bodyPr/>
        <a:lstStyle/>
        <a:p>
          <a:r>
            <a:rPr lang="nl-NL"/>
            <a:t>Geen signalen/symptomen, bijvoorbeeld: intacte huid of geen afasie </a:t>
          </a:r>
          <a:endParaRPr lang="en-US"/>
        </a:p>
      </dgm:t>
    </dgm:pt>
    <dgm:pt modelId="{EBA30A84-F3E8-4DD3-9F3F-B9BF8EC755BB}" type="parTrans" cxnId="{8FB7BBE3-2E84-446F-BEF8-7679F4DFAA81}">
      <dgm:prSet/>
      <dgm:spPr/>
      <dgm:t>
        <a:bodyPr/>
        <a:lstStyle/>
        <a:p>
          <a:endParaRPr lang="en-US"/>
        </a:p>
      </dgm:t>
    </dgm:pt>
    <dgm:pt modelId="{7A73479D-C30C-416D-A952-87811CE4BE23}" type="sibTrans" cxnId="{8FB7BBE3-2E84-446F-BEF8-7679F4DFAA81}">
      <dgm:prSet/>
      <dgm:spPr/>
      <dgm:t>
        <a:bodyPr/>
        <a:lstStyle/>
        <a:p>
          <a:endParaRPr lang="en-US"/>
        </a:p>
      </dgm:t>
    </dgm:pt>
    <dgm:pt modelId="{78E3C960-379B-4AA4-908B-862A75E2EC1C}" type="pres">
      <dgm:prSet presAssocID="{B978F25C-EC09-4857-AFF3-B9CE469C179F}" presName="root" presStyleCnt="0">
        <dgm:presLayoutVars>
          <dgm:dir/>
          <dgm:resizeHandles val="exact"/>
        </dgm:presLayoutVars>
      </dgm:prSet>
      <dgm:spPr/>
    </dgm:pt>
    <dgm:pt modelId="{5901C8E7-2D0C-42EE-9F7C-0FBA57110F86}" type="pres">
      <dgm:prSet presAssocID="{06128413-4F39-43C6-B9B2-E953D3CC3109}" presName="compNode" presStyleCnt="0"/>
      <dgm:spPr/>
    </dgm:pt>
    <dgm:pt modelId="{F80B0BAB-5630-4066-BBFA-BAEE9572251C}" type="pres">
      <dgm:prSet presAssocID="{06128413-4F39-43C6-B9B2-E953D3CC3109}" presName="bgRect" presStyleLbl="bgShp" presStyleIdx="0" presStyleCnt="5"/>
      <dgm:spPr/>
    </dgm:pt>
    <dgm:pt modelId="{F77698DE-6DA3-4BDB-828A-CE5378973B64}" type="pres">
      <dgm:prSet presAssocID="{06128413-4F39-43C6-B9B2-E953D3CC3109}" presName="iconRect" presStyleLbl="node1" presStyleIdx="0" presStyleCnt="5"/>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rcRect/>
          <a:stretch>
            <a:fillRect/>
          </a:stretch>
        </a:blipFill>
        <a:ln>
          <a:noFill/>
        </a:ln>
      </dgm:spPr>
      <dgm:extLst>
        <a:ext uri="{E40237B7-FDA0-4F09-8148-C483321AD2D9}">
          <dgm14:cNvPr xmlns:dgm14="http://schemas.microsoft.com/office/drawing/2010/diagram" id="0" name="" descr="Huilend gezicht met effen opvulling"/>
        </a:ext>
      </dgm:extLst>
    </dgm:pt>
    <dgm:pt modelId="{1D7E98C2-D66A-4944-9634-82B2D0319F73}" type="pres">
      <dgm:prSet presAssocID="{06128413-4F39-43C6-B9B2-E953D3CC3109}" presName="spaceRect" presStyleCnt="0"/>
      <dgm:spPr/>
    </dgm:pt>
    <dgm:pt modelId="{490CBDC2-1895-4FEE-B99C-B75AE3203C62}" type="pres">
      <dgm:prSet presAssocID="{06128413-4F39-43C6-B9B2-E953D3CC3109}" presName="parTx" presStyleLbl="revTx" presStyleIdx="0" presStyleCnt="5">
        <dgm:presLayoutVars>
          <dgm:chMax val="0"/>
          <dgm:chPref val="0"/>
        </dgm:presLayoutVars>
      </dgm:prSet>
      <dgm:spPr/>
    </dgm:pt>
    <dgm:pt modelId="{8DC3AC7B-873C-4577-AE2B-03AEF4C48A16}" type="pres">
      <dgm:prSet presAssocID="{BC778AFA-727C-4147-BA49-68AE0CBF8B9A}" presName="sibTrans" presStyleCnt="0"/>
      <dgm:spPr/>
    </dgm:pt>
    <dgm:pt modelId="{F7C0AE15-6A38-48A8-A9CB-276188919455}" type="pres">
      <dgm:prSet presAssocID="{18D9B71B-0CB6-48F5-AF15-183AAF702DFD}" presName="compNode" presStyleCnt="0"/>
      <dgm:spPr/>
    </dgm:pt>
    <dgm:pt modelId="{8DC36D7E-7441-4405-A31B-F73DD2F86024}" type="pres">
      <dgm:prSet presAssocID="{18D9B71B-0CB6-48F5-AF15-183AAF702DFD}" presName="bgRect" presStyleLbl="bgShp" presStyleIdx="1" presStyleCnt="5"/>
      <dgm:spPr>
        <a:solidFill>
          <a:srgbClr val="E63E22"/>
        </a:solidFill>
        <a:ln>
          <a:solidFill>
            <a:srgbClr val="E63E22"/>
          </a:solidFill>
        </a:ln>
      </dgm:spPr>
    </dgm:pt>
    <dgm:pt modelId="{5A006D91-165C-420F-9F69-1C3AAD5BF4F3}" type="pres">
      <dgm:prSet presAssocID="{18D9B71B-0CB6-48F5-AF15-183AAF702DFD}" presName="iconRect" presStyleLbl="node1" presStyleIdx="1" presStyleCnt="5"/>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rcRect/>
          <a:stretch>
            <a:fillRect/>
          </a:stretch>
        </a:blipFill>
        <a:ln>
          <a:noFill/>
        </a:ln>
      </dgm:spPr>
      <dgm:extLst>
        <a:ext uri="{E40237B7-FDA0-4F09-8148-C483321AD2D9}">
          <dgm14:cNvPr xmlns:dgm14="http://schemas.microsoft.com/office/drawing/2010/diagram" id="0" name="" descr="Boos gezicht zonder opvulling"/>
        </a:ext>
      </dgm:extLst>
    </dgm:pt>
    <dgm:pt modelId="{860581C3-07D8-4D65-9CA3-70CC8D01C1AD}" type="pres">
      <dgm:prSet presAssocID="{18D9B71B-0CB6-48F5-AF15-183AAF702DFD}" presName="spaceRect" presStyleCnt="0"/>
      <dgm:spPr/>
    </dgm:pt>
    <dgm:pt modelId="{521AFB1F-E341-4B10-B902-C9B3A5266728}" type="pres">
      <dgm:prSet presAssocID="{18D9B71B-0CB6-48F5-AF15-183AAF702DFD}" presName="parTx" presStyleLbl="revTx" presStyleIdx="1" presStyleCnt="5">
        <dgm:presLayoutVars>
          <dgm:chMax val="0"/>
          <dgm:chPref val="0"/>
        </dgm:presLayoutVars>
      </dgm:prSet>
      <dgm:spPr/>
    </dgm:pt>
    <dgm:pt modelId="{1CFE04FB-F52D-4ABD-9F8F-8BC58291A999}" type="pres">
      <dgm:prSet presAssocID="{3C159CA7-07FF-4D7B-B76A-0D12E1273AC8}" presName="sibTrans" presStyleCnt="0"/>
      <dgm:spPr/>
    </dgm:pt>
    <dgm:pt modelId="{AD9BBDE3-7F2D-4041-914E-09AFCC4C5A3E}" type="pres">
      <dgm:prSet presAssocID="{BB4AA2E0-CCAE-420D-9B71-F714ACF30971}" presName="compNode" presStyleCnt="0"/>
      <dgm:spPr/>
    </dgm:pt>
    <dgm:pt modelId="{CEC7F57C-1F06-44E3-9631-D936E6507430}" type="pres">
      <dgm:prSet presAssocID="{BB4AA2E0-CCAE-420D-9B71-F714ACF30971}" presName="bgRect" presStyleLbl="bgShp" presStyleIdx="2" presStyleCnt="5"/>
      <dgm:spPr>
        <a:solidFill>
          <a:srgbClr val="EF971B"/>
        </a:solidFill>
      </dgm:spPr>
    </dgm:pt>
    <dgm:pt modelId="{EFACD9B4-F7B5-4F7D-BB67-FC9C8D93E2D3}" type="pres">
      <dgm:prSet presAssocID="{BB4AA2E0-CCAE-420D-9B71-F714ACF30971}" presName="iconRect" presStyleLbl="node1" presStyleIdx="2" presStyleCnt="5"/>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rcRect/>
          <a:stretch>
            <a:fillRect/>
          </a:stretch>
        </a:blipFill>
        <a:ln>
          <a:noFill/>
        </a:ln>
      </dgm:spPr>
      <dgm:extLst>
        <a:ext uri="{E40237B7-FDA0-4F09-8148-C483321AD2D9}">
          <dgm14:cNvPr xmlns:dgm14="http://schemas.microsoft.com/office/drawing/2010/diagram" id="0" name="" descr="Verward gezicht zonder opvulling"/>
        </a:ext>
      </dgm:extLst>
    </dgm:pt>
    <dgm:pt modelId="{6B37626C-93A4-4AB8-B4EC-669EC8EEDC75}" type="pres">
      <dgm:prSet presAssocID="{BB4AA2E0-CCAE-420D-9B71-F714ACF30971}" presName="spaceRect" presStyleCnt="0"/>
      <dgm:spPr/>
    </dgm:pt>
    <dgm:pt modelId="{613F6D4C-69A0-438D-899A-E942F3A574BA}" type="pres">
      <dgm:prSet presAssocID="{BB4AA2E0-CCAE-420D-9B71-F714ACF30971}" presName="parTx" presStyleLbl="revTx" presStyleIdx="2" presStyleCnt="5">
        <dgm:presLayoutVars>
          <dgm:chMax val="0"/>
          <dgm:chPref val="0"/>
        </dgm:presLayoutVars>
      </dgm:prSet>
      <dgm:spPr/>
    </dgm:pt>
    <dgm:pt modelId="{DD5873C1-87BF-4F30-8FAC-466865BCE580}" type="pres">
      <dgm:prSet presAssocID="{1555167B-9AB6-43D4-A58F-6248718D4F1B}" presName="sibTrans" presStyleCnt="0"/>
      <dgm:spPr/>
    </dgm:pt>
    <dgm:pt modelId="{08E891BE-7BDF-4EE6-B381-C5CA1122073C}" type="pres">
      <dgm:prSet presAssocID="{7099949B-74EF-4B45-91DC-1513AB5628F7}" presName="compNode" presStyleCnt="0"/>
      <dgm:spPr/>
    </dgm:pt>
    <dgm:pt modelId="{8BA98C6B-9730-46D5-8716-9BF8E1BFA1A9}" type="pres">
      <dgm:prSet presAssocID="{7099949B-74EF-4B45-91DC-1513AB5628F7}" presName="bgRect" presStyleLbl="bgShp" presStyleIdx="3" presStyleCnt="5"/>
      <dgm:spPr>
        <a:solidFill>
          <a:srgbClr val="007A7E"/>
        </a:solidFill>
      </dgm:spPr>
    </dgm:pt>
    <dgm:pt modelId="{EEBC6D08-43D9-4042-87C6-26F91880731C}" type="pres">
      <dgm:prSet presAssocID="{7099949B-74EF-4B45-91DC-1513AB5628F7}" presName="iconRect" presStyleLbl="node1" presStyleIdx="3" presStyleCnt="5"/>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rcRect/>
          <a:stretch>
            <a:fillRect/>
          </a:stretch>
        </a:blipFill>
        <a:ln>
          <a:noFill/>
        </a:ln>
      </dgm:spPr>
      <dgm:extLst>
        <a:ext uri="{E40237B7-FDA0-4F09-8148-C483321AD2D9}">
          <dgm14:cNvPr xmlns:dgm14="http://schemas.microsoft.com/office/drawing/2010/diagram" id="0" name="" descr="Neutraal gezicht zonder opvulling"/>
        </a:ext>
      </dgm:extLst>
    </dgm:pt>
    <dgm:pt modelId="{B27C9B12-1FB0-40DE-BBD5-4BFC8BF1F6A5}" type="pres">
      <dgm:prSet presAssocID="{7099949B-74EF-4B45-91DC-1513AB5628F7}" presName="spaceRect" presStyleCnt="0"/>
      <dgm:spPr/>
    </dgm:pt>
    <dgm:pt modelId="{3D962A61-7A34-4D84-855A-8C2C0416A129}" type="pres">
      <dgm:prSet presAssocID="{7099949B-74EF-4B45-91DC-1513AB5628F7}" presName="parTx" presStyleLbl="revTx" presStyleIdx="3" presStyleCnt="5">
        <dgm:presLayoutVars>
          <dgm:chMax val="0"/>
          <dgm:chPref val="0"/>
        </dgm:presLayoutVars>
      </dgm:prSet>
      <dgm:spPr/>
    </dgm:pt>
    <dgm:pt modelId="{369DAFEA-E8A6-43E2-A08B-C840CF9957FB}" type="pres">
      <dgm:prSet presAssocID="{0403E824-1B7B-4321-A179-F2B1F6E97940}" presName="sibTrans" presStyleCnt="0"/>
      <dgm:spPr/>
    </dgm:pt>
    <dgm:pt modelId="{368B75D6-54A4-4874-A2BA-1556D75F4876}" type="pres">
      <dgm:prSet presAssocID="{8C987E28-6019-4B93-9A0F-5A20F6C8438D}" presName="compNode" presStyleCnt="0"/>
      <dgm:spPr/>
    </dgm:pt>
    <dgm:pt modelId="{6365A18E-885E-4FCA-9B7F-12C8BB2AE64F}" type="pres">
      <dgm:prSet presAssocID="{8C987E28-6019-4B93-9A0F-5A20F6C8438D}" presName="bgRect" presStyleLbl="bgShp" presStyleIdx="4" presStyleCnt="5"/>
      <dgm:spPr>
        <a:solidFill>
          <a:srgbClr val="024853"/>
        </a:solidFill>
      </dgm:spPr>
    </dgm:pt>
    <dgm:pt modelId="{3B725F65-4138-43FB-A6AF-475C68564CC7}" type="pres">
      <dgm:prSet presAssocID="{8C987E28-6019-4B93-9A0F-5A20F6C8438D}" presName="iconRect" presStyleLbl="node1" presStyleIdx="4" presStyleCnt="5"/>
      <dgm:spPr>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rcRect/>
          <a:stretch>
            <a:fillRect/>
          </a:stretch>
        </a:blipFill>
        <a:ln>
          <a:noFill/>
        </a:ln>
      </dgm:spPr>
      <dgm:extLst>
        <a:ext uri="{E40237B7-FDA0-4F09-8148-C483321AD2D9}">
          <dgm14:cNvPr xmlns:dgm14="http://schemas.microsoft.com/office/drawing/2010/diagram" id="0" name="" descr="Glimlachend gezicht zonder opvulling"/>
        </a:ext>
      </dgm:extLst>
    </dgm:pt>
    <dgm:pt modelId="{040089B7-4C44-4E91-A155-1BE3AE5206B6}" type="pres">
      <dgm:prSet presAssocID="{8C987E28-6019-4B93-9A0F-5A20F6C8438D}" presName="spaceRect" presStyleCnt="0"/>
      <dgm:spPr/>
    </dgm:pt>
    <dgm:pt modelId="{516AA4D8-B195-4B87-BC2F-41C29A8FA8F3}" type="pres">
      <dgm:prSet presAssocID="{8C987E28-6019-4B93-9A0F-5A20F6C8438D}" presName="parTx" presStyleLbl="revTx" presStyleIdx="4" presStyleCnt="5">
        <dgm:presLayoutVars>
          <dgm:chMax val="0"/>
          <dgm:chPref val="0"/>
        </dgm:presLayoutVars>
      </dgm:prSet>
      <dgm:spPr/>
    </dgm:pt>
  </dgm:ptLst>
  <dgm:cxnLst>
    <dgm:cxn modelId="{42798812-19B1-4881-B902-688986F07632}" srcId="{B978F25C-EC09-4857-AFF3-B9CE469C179F}" destId="{06128413-4F39-43C6-B9B2-E953D3CC3109}" srcOrd="0" destOrd="0" parTransId="{1B4B9954-979A-4CC9-8CAE-AB0F2C448473}" sibTransId="{BC778AFA-727C-4147-BA49-68AE0CBF8B9A}"/>
    <dgm:cxn modelId="{2038291F-D548-4495-BFE5-D7A9CA8D45C8}" srcId="{B978F25C-EC09-4857-AFF3-B9CE469C179F}" destId="{BB4AA2E0-CCAE-420D-9B71-F714ACF30971}" srcOrd="2" destOrd="0" parTransId="{D13D7EB4-1205-40D1-BD03-ED6E0D63CDC7}" sibTransId="{1555167B-9AB6-43D4-A58F-6248718D4F1B}"/>
    <dgm:cxn modelId="{62A12777-41A4-4AE2-913A-6F322DEC6F21}" type="presOf" srcId="{BB4AA2E0-CCAE-420D-9B71-F714ACF30971}" destId="{613F6D4C-69A0-438D-899A-E942F3A574BA}" srcOrd="0" destOrd="0" presId="urn:microsoft.com/office/officeart/2018/2/layout/IconVerticalSolidList"/>
    <dgm:cxn modelId="{F59C4A77-157F-4612-86A5-06309AAE2DDB}" type="presOf" srcId="{8C987E28-6019-4B93-9A0F-5A20F6C8438D}" destId="{516AA4D8-B195-4B87-BC2F-41C29A8FA8F3}" srcOrd="0" destOrd="0" presId="urn:microsoft.com/office/officeart/2018/2/layout/IconVerticalSolidList"/>
    <dgm:cxn modelId="{D3417C81-F8E2-4D79-9AA9-89A29899BBB1}" srcId="{B978F25C-EC09-4857-AFF3-B9CE469C179F}" destId="{18D9B71B-0CB6-48F5-AF15-183AAF702DFD}" srcOrd="1" destOrd="0" parTransId="{ABFF8F72-D4C8-40F8-929B-60BEBABA4BEF}" sibTransId="{3C159CA7-07FF-4D7B-B76A-0D12E1273AC8}"/>
    <dgm:cxn modelId="{9486099C-6E92-4331-89CD-D13F1332DAEF}" type="presOf" srcId="{06128413-4F39-43C6-B9B2-E953D3CC3109}" destId="{490CBDC2-1895-4FEE-B99C-B75AE3203C62}" srcOrd="0" destOrd="0" presId="urn:microsoft.com/office/officeart/2018/2/layout/IconVerticalSolidList"/>
    <dgm:cxn modelId="{9B9C579F-F7F9-44A9-8172-40C72A33F18C}" srcId="{B978F25C-EC09-4857-AFF3-B9CE469C179F}" destId="{7099949B-74EF-4B45-91DC-1513AB5628F7}" srcOrd="3" destOrd="0" parTransId="{1B182ADD-A9EE-4176-BCC0-AA976681B65B}" sibTransId="{0403E824-1B7B-4321-A179-F2B1F6E97940}"/>
    <dgm:cxn modelId="{219606C8-6E65-4228-A1BE-4A87F94FCA4E}" type="presOf" srcId="{B978F25C-EC09-4857-AFF3-B9CE469C179F}" destId="{78E3C960-379B-4AA4-908B-862A75E2EC1C}" srcOrd="0" destOrd="0" presId="urn:microsoft.com/office/officeart/2018/2/layout/IconVerticalSolidList"/>
    <dgm:cxn modelId="{D704E9D2-3728-497C-A525-9A78780ECD63}" type="presOf" srcId="{18D9B71B-0CB6-48F5-AF15-183AAF702DFD}" destId="{521AFB1F-E341-4B10-B902-C9B3A5266728}" srcOrd="0" destOrd="0" presId="urn:microsoft.com/office/officeart/2018/2/layout/IconVerticalSolidList"/>
    <dgm:cxn modelId="{8FB7BBE3-2E84-446F-BEF8-7679F4DFAA81}" srcId="{B978F25C-EC09-4857-AFF3-B9CE469C179F}" destId="{8C987E28-6019-4B93-9A0F-5A20F6C8438D}" srcOrd="4" destOrd="0" parTransId="{EBA30A84-F3E8-4DD3-9F3F-B9BF8EC755BB}" sibTransId="{7A73479D-C30C-416D-A952-87811CE4BE23}"/>
    <dgm:cxn modelId="{DB654AED-A7B3-4D15-BA8E-2CBB4AEDD9AB}" type="presOf" srcId="{7099949B-74EF-4B45-91DC-1513AB5628F7}" destId="{3D962A61-7A34-4D84-855A-8C2C0416A129}" srcOrd="0" destOrd="0" presId="urn:microsoft.com/office/officeart/2018/2/layout/IconVerticalSolidList"/>
    <dgm:cxn modelId="{5B9FF3B2-5B29-492E-9FDF-D4FD36D8D620}" type="presParOf" srcId="{78E3C960-379B-4AA4-908B-862A75E2EC1C}" destId="{5901C8E7-2D0C-42EE-9F7C-0FBA57110F86}" srcOrd="0" destOrd="0" presId="urn:microsoft.com/office/officeart/2018/2/layout/IconVerticalSolidList"/>
    <dgm:cxn modelId="{26D29A3F-8BCF-4D6E-BA4A-EB23BD513B44}" type="presParOf" srcId="{5901C8E7-2D0C-42EE-9F7C-0FBA57110F86}" destId="{F80B0BAB-5630-4066-BBFA-BAEE9572251C}" srcOrd="0" destOrd="0" presId="urn:microsoft.com/office/officeart/2018/2/layout/IconVerticalSolidList"/>
    <dgm:cxn modelId="{20FA3CD5-3A41-4482-AB09-0CA8A04F762C}" type="presParOf" srcId="{5901C8E7-2D0C-42EE-9F7C-0FBA57110F86}" destId="{F77698DE-6DA3-4BDB-828A-CE5378973B64}" srcOrd="1" destOrd="0" presId="urn:microsoft.com/office/officeart/2018/2/layout/IconVerticalSolidList"/>
    <dgm:cxn modelId="{08369F65-8CC1-4E82-94E5-AD6E61E57E79}" type="presParOf" srcId="{5901C8E7-2D0C-42EE-9F7C-0FBA57110F86}" destId="{1D7E98C2-D66A-4944-9634-82B2D0319F73}" srcOrd="2" destOrd="0" presId="urn:microsoft.com/office/officeart/2018/2/layout/IconVerticalSolidList"/>
    <dgm:cxn modelId="{A54DB9CD-61A7-4054-A3C1-1F3ED261A323}" type="presParOf" srcId="{5901C8E7-2D0C-42EE-9F7C-0FBA57110F86}" destId="{490CBDC2-1895-4FEE-B99C-B75AE3203C62}" srcOrd="3" destOrd="0" presId="urn:microsoft.com/office/officeart/2018/2/layout/IconVerticalSolidList"/>
    <dgm:cxn modelId="{90E0C0D9-B219-422D-B51E-7A6E824A3360}" type="presParOf" srcId="{78E3C960-379B-4AA4-908B-862A75E2EC1C}" destId="{8DC3AC7B-873C-4577-AE2B-03AEF4C48A16}" srcOrd="1" destOrd="0" presId="urn:microsoft.com/office/officeart/2018/2/layout/IconVerticalSolidList"/>
    <dgm:cxn modelId="{C0477A23-37B7-4FF0-849D-48B0BCA11328}" type="presParOf" srcId="{78E3C960-379B-4AA4-908B-862A75E2EC1C}" destId="{F7C0AE15-6A38-48A8-A9CB-276188919455}" srcOrd="2" destOrd="0" presId="urn:microsoft.com/office/officeart/2018/2/layout/IconVerticalSolidList"/>
    <dgm:cxn modelId="{7C0EA0A7-401A-44A8-9363-63CAAAD50511}" type="presParOf" srcId="{F7C0AE15-6A38-48A8-A9CB-276188919455}" destId="{8DC36D7E-7441-4405-A31B-F73DD2F86024}" srcOrd="0" destOrd="0" presId="urn:microsoft.com/office/officeart/2018/2/layout/IconVerticalSolidList"/>
    <dgm:cxn modelId="{B0CDB5F6-E31D-43CA-8EEC-24F91A79409A}" type="presParOf" srcId="{F7C0AE15-6A38-48A8-A9CB-276188919455}" destId="{5A006D91-165C-420F-9F69-1C3AAD5BF4F3}" srcOrd="1" destOrd="0" presId="urn:microsoft.com/office/officeart/2018/2/layout/IconVerticalSolidList"/>
    <dgm:cxn modelId="{2A6144FA-9249-412A-8462-DFA4A8F4D572}" type="presParOf" srcId="{F7C0AE15-6A38-48A8-A9CB-276188919455}" destId="{860581C3-07D8-4D65-9CA3-70CC8D01C1AD}" srcOrd="2" destOrd="0" presId="urn:microsoft.com/office/officeart/2018/2/layout/IconVerticalSolidList"/>
    <dgm:cxn modelId="{6E831B43-F014-4ED7-83B4-65EE7BC37439}" type="presParOf" srcId="{F7C0AE15-6A38-48A8-A9CB-276188919455}" destId="{521AFB1F-E341-4B10-B902-C9B3A5266728}" srcOrd="3" destOrd="0" presId="urn:microsoft.com/office/officeart/2018/2/layout/IconVerticalSolidList"/>
    <dgm:cxn modelId="{7B79658F-FEA4-40BC-9A94-FFDC590284D9}" type="presParOf" srcId="{78E3C960-379B-4AA4-908B-862A75E2EC1C}" destId="{1CFE04FB-F52D-4ABD-9F8F-8BC58291A999}" srcOrd="3" destOrd="0" presId="urn:microsoft.com/office/officeart/2018/2/layout/IconVerticalSolidList"/>
    <dgm:cxn modelId="{326DE0F4-1D64-44B0-85BA-AE19AFCF7D4B}" type="presParOf" srcId="{78E3C960-379B-4AA4-908B-862A75E2EC1C}" destId="{AD9BBDE3-7F2D-4041-914E-09AFCC4C5A3E}" srcOrd="4" destOrd="0" presId="urn:microsoft.com/office/officeart/2018/2/layout/IconVerticalSolidList"/>
    <dgm:cxn modelId="{8AB1A1F6-1B5C-4A50-8734-61FB856D2ECB}" type="presParOf" srcId="{AD9BBDE3-7F2D-4041-914E-09AFCC4C5A3E}" destId="{CEC7F57C-1F06-44E3-9631-D936E6507430}" srcOrd="0" destOrd="0" presId="urn:microsoft.com/office/officeart/2018/2/layout/IconVerticalSolidList"/>
    <dgm:cxn modelId="{9680433F-7EE8-4DDF-A593-EC248F18A608}" type="presParOf" srcId="{AD9BBDE3-7F2D-4041-914E-09AFCC4C5A3E}" destId="{EFACD9B4-F7B5-4F7D-BB67-FC9C8D93E2D3}" srcOrd="1" destOrd="0" presId="urn:microsoft.com/office/officeart/2018/2/layout/IconVerticalSolidList"/>
    <dgm:cxn modelId="{FA087368-95C3-4EA9-8C0F-B16E29D758DC}" type="presParOf" srcId="{AD9BBDE3-7F2D-4041-914E-09AFCC4C5A3E}" destId="{6B37626C-93A4-4AB8-B4EC-669EC8EEDC75}" srcOrd="2" destOrd="0" presId="urn:microsoft.com/office/officeart/2018/2/layout/IconVerticalSolidList"/>
    <dgm:cxn modelId="{BE0E69A9-9157-4C87-B118-8F841EAFEE83}" type="presParOf" srcId="{AD9BBDE3-7F2D-4041-914E-09AFCC4C5A3E}" destId="{613F6D4C-69A0-438D-899A-E942F3A574BA}" srcOrd="3" destOrd="0" presId="urn:microsoft.com/office/officeart/2018/2/layout/IconVerticalSolidList"/>
    <dgm:cxn modelId="{D2B05AFB-C0CB-4187-A750-C64C683EFFB3}" type="presParOf" srcId="{78E3C960-379B-4AA4-908B-862A75E2EC1C}" destId="{DD5873C1-87BF-4F30-8FAC-466865BCE580}" srcOrd="5" destOrd="0" presId="urn:microsoft.com/office/officeart/2018/2/layout/IconVerticalSolidList"/>
    <dgm:cxn modelId="{2767EC26-DB65-4C38-9348-29FB1D65A00D}" type="presParOf" srcId="{78E3C960-379B-4AA4-908B-862A75E2EC1C}" destId="{08E891BE-7BDF-4EE6-B381-C5CA1122073C}" srcOrd="6" destOrd="0" presId="urn:microsoft.com/office/officeart/2018/2/layout/IconVerticalSolidList"/>
    <dgm:cxn modelId="{5E2074F4-E4FE-4173-9B86-45BC387D19AF}" type="presParOf" srcId="{08E891BE-7BDF-4EE6-B381-C5CA1122073C}" destId="{8BA98C6B-9730-46D5-8716-9BF8E1BFA1A9}" srcOrd="0" destOrd="0" presId="urn:microsoft.com/office/officeart/2018/2/layout/IconVerticalSolidList"/>
    <dgm:cxn modelId="{0CE875F0-A1E5-45C8-A539-4796CC349099}" type="presParOf" srcId="{08E891BE-7BDF-4EE6-B381-C5CA1122073C}" destId="{EEBC6D08-43D9-4042-87C6-26F91880731C}" srcOrd="1" destOrd="0" presId="urn:microsoft.com/office/officeart/2018/2/layout/IconVerticalSolidList"/>
    <dgm:cxn modelId="{9E0EE111-8063-4CAE-BE26-4043EEBD9884}" type="presParOf" srcId="{08E891BE-7BDF-4EE6-B381-C5CA1122073C}" destId="{B27C9B12-1FB0-40DE-BBD5-4BFC8BF1F6A5}" srcOrd="2" destOrd="0" presId="urn:microsoft.com/office/officeart/2018/2/layout/IconVerticalSolidList"/>
    <dgm:cxn modelId="{53DA862A-68B4-4742-A55A-FE5BF03C61E0}" type="presParOf" srcId="{08E891BE-7BDF-4EE6-B381-C5CA1122073C}" destId="{3D962A61-7A34-4D84-855A-8C2C0416A129}" srcOrd="3" destOrd="0" presId="urn:microsoft.com/office/officeart/2018/2/layout/IconVerticalSolidList"/>
    <dgm:cxn modelId="{DC5DBB61-496E-42F7-BA78-6968687038E3}" type="presParOf" srcId="{78E3C960-379B-4AA4-908B-862A75E2EC1C}" destId="{369DAFEA-E8A6-43E2-A08B-C840CF9957FB}" srcOrd="7" destOrd="0" presId="urn:microsoft.com/office/officeart/2018/2/layout/IconVerticalSolidList"/>
    <dgm:cxn modelId="{577E16B7-62C5-4F46-B73E-70B9A755002A}" type="presParOf" srcId="{78E3C960-379B-4AA4-908B-862A75E2EC1C}" destId="{368B75D6-54A4-4874-A2BA-1556D75F4876}" srcOrd="8" destOrd="0" presId="urn:microsoft.com/office/officeart/2018/2/layout/IconVerticalSolidList"/>
    <dgm:cxn modelId="{B5ED6AC8-7135-4F58-9848-5FBB0FEE93CB}" type="presParOf" srcId="{368B75D6-54A4-4874-A2BA-1556D75F4876}" destId="{6365A18E-885E-4FCA-9B7F-12C8BB2AE64F}" srcOrd="0" destOrd="0" presId="urn:microsoft.com/office/officeart/2018/2/layout/IconVerticalSolidList"/>
    <dgm:cxn modelId="{64680BB6-E9CD-4FA2-B58C-B657118D432D}" type="presParOf" srcId="{368B75D6-54A4-4874-A2BA-1556D75F4876}" destId="{3B725F65-4138-43FB-A6AF-475C68564CC7}" srcOrd="1" destOrd="0" presId="urn:microsoft.com/office/officeart/2018/2/layout/IconVerticalSolidList"/>
    <dgm:cxn modelId="{D196D99D-3920-4042-BA67-22EDC3557B27}" type="presParOf" srcId="{368B75D6-54A4-4874-A2BA-1556D75F4876}" destId="{040089B7-4C44-4E91-A155-1BE3AE5206B6}" srcOrd="2" destOrd="0" presId="urn:microsoft.com/office/officeart/2018/2/layout/IconVerticalSolidList"/>
    <dgm:cxn modelId="{3CAFC2E5-DA9D-4CE2-81D7-647F2D0136AF}" type="presParOf" srcId="{368B75D6-54A4-4874-A2BA-1556D75F4876}" destId="{516AA4D8-B195-4B87-BC2F-41C29A8FA8F3}"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4214D72A-20D0-4AEC-AC6A-001FAA54EA6F}" type="doc">
      <dgm:prSet loTypeId="urn:microsoft.com/office/officeart/2018/2/layout/IconLabelList" loCatId="icon" qsTypeId="urn:microsoft.com/office/officeart/2005/8/quickstyle/simple1" qsCatId="simple" csTypeId="urn:microsoft.com/office/officeart/2005/8/colors/accent1_2" csCatId="accent1" phldr="1"/>
      <dgm:spPr/>
      <dgm:t>
        <a:bodyPr/>
        <a:lstStyle/>
        <a:p>
          <a:endParaRPr lang="en-US"/>
        </a:p>
      </dgm:t>
    </dgm:pt>
    <dgm:pt modelId="{EE7D1A45-95E0-4ED9-BE73-D2238BB1FD4E}">
      <dgm:prSet/>
      <dgm:spPr/>
      <dgm:t>
        <a:bodyPr/>
        <a:lstStyle/>
        <a:p>
          <a:pPr>
            <a:lnSpc>
              <a:spcPct val="100000"/>
            </a:lnSpc>
          </a:pPr>
          <a:r>
            <a:rPr lang="nl-NL"/>
            <a:t>De systematiek in Omaha is:</a:t>
          </a:r>
          <a:endParaRPr lang="en-US"/>
        </a:p>
      </dgm:t>
    </dgm:pt>
    <dgm:pt modelId="{96189B20-E661-41B1-8D49-CECCA0C3AA39}" type="parTrans" cxnId="{0CD9C755-9067-4896-84F4-018416B4B503}">
      <dgm:prSet/>
      <dgm:spPr/>
      <dgm:t>
        <a:bodyPr/>
        <a:lstStyle/>
        <a:p>
          <a:endParaRPr lang="en-US"/>
        </a:p>
      </dgm:t>
    </dgm:pt>
    <dgm:pt modelId="{67C1AF6E-4C22-45B9-8332-DC42A3B47D01}" type="sibTrans" cxnId="{0CD9C755-9067-4896-84F4-018416B4B503}">
      <dgm:prSet/>
      <dgm:spPr/>
      <dgm:t>
        <a:bodyPr/>
        <a:lstStyle/>
        <a:p>
          <a:endParaRPr lang="en-US"/>
        </a:p>
      </dgm:t>
    </dgm:pt>
    <dgm:pt modelId="{11421BA4-FFBC-4071-87D8-FE8247A3FD7B}">
      <dgm:prSet/>
      <dgm:spPr/>
      <dgm:t>
        <a:bodyPr/>
        <a:lstStyle/>
        <a:p>
          <a:pPr>
            <a:lnSpc>
              <a:spcPct val="100000"/>
            </a:lnSpc>
          </a:pPr>
          <a:r>
            <a:rPr lang="nl-NL"/>
            <a:t>Zorgvragen identificeren</a:t>
          </a:r>
          <a:endParaRPr lang="en-US"/>
        </a:p>
      </dgm:t>
    </dgm:pt>
    <dgm:pt modelId="{880E6A33-C4D2-4E32-A24C-7FC7FC448702}" type="parTrans" cxnId="{65081FDC-1158-4469-86EC-163FD7F1739C}">
      <dgm:prSet/>
      <dgm:spPr/>
      <dgm:t>
        <a:bodyPr/>
        <a:lstStyle/>
        <a:p>
          <a:endParaRPr lang="en-US"/>
        </a:p>
      </dgm:t>
    </dgm:pt>
    <dgm:pt modelId="{C4FE2E3E-534E-49B0-854D-134C884687C2}" type="sibTrans" cxnId="{65081FDC-1158-4469-86EC-163FD7F1739C}">
      <dgm:prSet/>
      <dgm:spPr/>
      <dgm:t>
        <a:bodyPr/>
        <a:lstStyle/>
        <a:p>
          <a:endParaRPr lang="en-US"/>
        </a:p>
      </dgm:t>
    </dgm:pt>
    <dgm:pt modelId="{C6C0C1C1-8CB5-4483-8402-6781F0FD3F46}">
      <dgm:prSet/>
      <dgm:spPr/>
      <dgm:t>
        <a:bodyPr/>
        <a:lstStyle/>
        <a:p>
          <a:pPr>
            <a:lnSpc>
              <a:spcPct val="100000"/>
            </a:lnSpc>
          </a:pPr>
          <a:r>
            <a:rPr lang="nl-NL"/>
            <a:t>Uitkomsten bepalen (= scores) + toelichten</a:t>
          </a:r>
          <a:endParaRPr lang="en-US"/>
        </a:p>
      </dgm:t>
    </dgm:pt>
    <dgm:pt modelId="{60730124-4478-47C8-A8C7-11E4D4EAB8CD}" type="parTrans" cxnId="{9D0469A1-AAD8-433A-8156-BB4625EBD4CE}">
      <dgm:prSet/>
      <dgm:spPr/>
      <dgm:t>
        <a:bodyPr/>
        <a:lstStyle/>
        <a:p>
          <a:endParaRPr lang="en-US"/>
        </a:p>
      </dgm:t>
    </dgm:pt>
    <dgm:pt modelId="{BD7FE52B-6D5A-4E9A-99A1-2B5215953D55}" type="sibTrans" cxnId="{9D0469A1-AAD8-433A-8156-BB4625EBD4CE}">
      <dgm:prSet/>
      <dgm:spPr/>
      <dgm:t>
        <a:bodyPr/>
        <a:lstStyle/>
        <a:p>
          <a:endParaRPr lang="en-US"/>
        </a:p>
      </dgm:t>
    </dgm:pt>
    <dgm:pt modelId="{13967816-36F4-4E07-BB0D-23016707E020}">
      <dgm:prSet/>
      <dgm:spPr/>
      <dgm:t>
        <a:bodyPr/>
        <a:lstStyle/>
        <a:p>
          <a:pPr>
            <a:lnSpc>
              <a:spcPct val="100000"/>
            </a:lnSpc>
          </a:pPr>
          <a:r>
            <a:rPr lang="nl-NL"/>
            <a:t>Interventies bepalen (= soort actie en actievlak) + toelichten</a:t>
          </a:r>
          <a:endParaRPr lang="en-US"/>
        </a:p>
      </dgm:t>
    </dgm:pt>
    <dgm:pt modelId="{E2AB519E-3DE8-4954-91D9-488F0D4F8FB9}" type="parTrans" cxnId="{773EAA5E-245F-4321-97D6-0C86E68FF200}">
      <dgm:prSet/>
      <dgm:spPr/>
      <dgm:t>
        <a:bodyPr/>
        <a:lstStyle/>
        <a:p>
          <a:endParaRPr lang="en-US"/>
        </a:p>
      </dgm:t>
    </dgm:pt>
    <dgm:pt modelId="{6ED2BB69-73A4-4BD0-AF77-01939DC48F41}" type="sibTrans" cxnId="{773EAA5E-245F-4321-97D6-0C86E68FF200}">
      <dgm:prSet/>
      <dgm:spPr/>
      <dgm:t>
        <a:bodyPr/>
        <a:lstStyle/>
        <a:p>
          <a:endParaRPr lang="en-US"/>
        </a:p>
      </dgm:t>
    </dgm:pt>
    <dgm:pt modelId="{D9B7916E-5C34-4459-BCD6-AFDB19CF6F33}">
      <dgm:prSet/>
      <dgm:spPr/>
      <dgm:t>
        <a:bodyPr/>
        <a:lstStyle/>
        <a:p>
          <a:pPr>
            <a:lnSpc>
              <a:spcPct val="100000"/>
            </a:lnSpc>
          </a:pPr>
          <a:r>
            <a:rPr lang="nl-NL"/>
            <a:t>Je hoeft geen aparte doelen te formuleren.</a:t>
          </a:r>
          <a:endParaRPr lang="en-US"/>
        </a:p>
      </dgm:t>
    </dgm:pt>
    <dgm:pt modelId="{FF5F847D-E3CE-459F-8813-52D9530E99AD}" type="parTrans" cxnId="{B876BD83-9569-4D4F-9594-04CBC18A6039}">
      <dgm:prSet/>
      <dgm:spPr/>
      <dgm:t>
        <a:bodyPr/>
        <a:lstStyle/>
        <a:p>
          <a:endParaRPr lang="en-US"/>
        </a:p>
      </dgm:t>
    </dgm:pt>
    <dgm:pt modelId="{E516ACEF-EFD8-49DF-B2F8-ACD95D9E1AA0}" type="sibTrans" cxnId="{B876BD83-9569-4D4F-9594-04CBC18A6039}">
      <dgm:prSet/>
      <dgm:spPr/>
      <dgm:t>
        <a:bodyPr/>
        <a:lstStyle/>
        <a:p>
          <a:endParaRPr lang="en-US"/>
        </a:p>
      </dgm:t>
    </dgm:pt>
    <dgm:pt modelId="{E3AD1D8D-2C1B-43A9-979A-E8475D41DEF1}" type="pres">
      <dgm:prSet presAssocID="{4214D72A-20D0-4AEC-AC6A-001FAA54EA6F}" presName="root" presStyleCnt="0">
        <dgm:presLayoutVars>
          <dgm:dir/>
          <dgm:resizeHandles val="exact"/>
        </dgm:presLayoutVars>
      </dgm:prSet>
      <dgm:spPr/>
    </dgm:pt>
    <dgm:pt modelId="{3CCA66D5-2559-4C2D-A263-7F7F7F171D03}" type="pres">
      <dgm:prSet presAssocID="{EE7D1A45-95E0-4ED9-BE73-D2238BB1FD4E}" presName="compNode" presStyleCnt="0"/>
      <dgm:spPr/>
    </dgm:pt>
    <dgm:pt modelId="{AFC5A892-A1AE-49FB-AADA-FFB13D63FB62}" type="pres">
      <dgm:prSet presAssocID="{EE7D1A45-95E0-4ED9-BE73-D2238BB1FD4E}" presName="iconRect" presStyleLbl="node1" presStyleIdx="0" presStyleCnt="5"/>
      <dgm:spPr>
        <a:blipFill>
          <a:blip xmlns:r="http://schemas.openxmlformats.org/officeDocument/2006/relationships" r:embed="rId1">
            <a:extLst>
              <a:ext uri="{96DAC541-7B7A-43D3-8B79-37D633B846F1}">
                <asvg:svgBlip xmlns:asvg="http://schemas.microsoft.com/office/drawing/2016/SVG/main" r:embed="rId2"/>
              </a:ext>
            </a:extLst>
          </a:blip>
          <a:srcRect/>
          <a:stretch>
            <a:fillRect/>
          </a:stretch>
        </a:blipFill>
      </dgm:spPr>
      <dgm:extLst>
        <a:ext uri="{E40237B7-FDA0-4F09-8148-C483321AD2D9}">
          <dgm14:cNvPr xmlns:dgm14="http://schemas.microsoft.com/office/drawing/2010/diagram" id="0" name="" descr="Ziekenhuis"/>
        </a:ext>
      </dgm:extLst>
    </dgm:pt>
    <dgm:pt modelId="{124EDB28-4D14-4FF9-98A4-A8A729C5BDA5}" type="pres">
      <dgm:prSet presAssocID="{EE7D1A45-95E0-4ED9-BE73-D2238BB1FD4E}" presName="spaceRect" presStyleCnt="0"/>
      <dgm:spPr/>
    </dgm:pt>
    <dgm:pt modelId="{7CA4063D-D223-4B17-BE1A-B64790766B22}" type="pres">
      <dgm:prSet presAssocID="{EE7D1A45-95E0-4ED9-BE73-D2238BB1FD4E}" presName="textRect" presStyleLbl="revTx" presStyleIdx="0" presStyleCnt="5">
        <dgm:presLayoutVars>
          <dgm:chMax val="1"/>
          <dgm:chPref val="1"/>
        </dgm:presLayoutVars>
      </dgm:prSet>
      <dgm:spPr/>
    </dgm:pt>
    <dgm:pt modelId="{46F65000-751D-4DD5-9BE4-66AA95D2C7A1}" type="pres">
      <dgm:prSet presAssocID="{67C1AF6E-4C22-45B9-8332-DC42A3B47D01}" presName="sibTrans" presStyleCnt="0"/>
      <dgm:spPr/>
    </dgm:pt>
    <dgm:pt modelId="{F7EBECE0-1E83-4B7C-9376-41735FFB383F}" type="pres">
      <dgm:prSet presAssocID="{11421BA4-FFBC-4071-87D8-FE8247A3FD7B}" presName="compNode" presStyleCnt="0"/>
      <dgm:spPr/>
    </dgm:pt>
    <dgm:pt modelId="{5E8A7F82-34E9-4117-B0FF-01836C3C9FD8}" type="pres">
      <dgm:prSet presAssocID="{11421BA4-FFBC-4071-87D8-FE8247A3FD7B}" presName="iconRect" presStyleLbl="node1" presStyleIdx="1" presStyleCnt="5"/>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dgm:spPr>
      <dgm:extLst>
        <a:ext uri="{E40237B7-FDA0-4F09-8148-C483321AD2D9}">
          <dgm14:cNvPr xmlns:dgm14="http://schemas.microsoft.com/office/drawing/2010/diagram" id="0" name="" descr="Magnifying glass"/>
        </a:ext>
      </dgm:extLst>
    </dgm:pt>
    <dgm:pt modelId="{31264B0A-92CF-4491-9BAF-50F6E8FEC89A}" type="pres">
      <dgm:prSet presAssocID="{11421BA4-FFBC-4071-87D8-FE8247A3FD7B}" presName="spaceRect" presStyleCnt="0"/>
      <dgm:spPr/>
    </dgm:pt>
    <dgm:pt modelId="{4EBFB507-F106-4084-B6A0-DD2137AFEA04}" type="pres">
      <dgm:prSet presAssocID="{11421BA4-FFBC-4071-87D8-FE8247A3FD7B}" presName="textRect" presStyleLbl="revTx" presStyleIdx="1" presStyleCnt="5">
        <dgm:presLayoutVars>
          <dgm:chMax val="1"/>
          <dgm:chPref val="1"/>
        </dgm:presLayoutVars>
      </dgm:prSet>
      <dgm:spPr/>
    </dgm:pt>
    <dgm:pt modelId="{5327C2E8-7201-4D5B-A518-102A6BF238E6}" type="pres">
      <dgm:prSet presAssocID="{C4FE2E3E-534E-49B0-854D-134C884687C2}" presName="sibTrans" presStyleCnt="0"/>
      <dgm:spPr/>
    </dgm:pt>
    <dgm:pt modelId="{53CE0C43-711E-4281-8F8B-C0478919A904}" type="pres">
      <dgm:prSet presAssocID="{C6C0C1C1-8CB5-4483-8402-6781F0FD3F46}" presName="compNode" presStyleCnt="0"/>
      <dgm:spPr/>
    </dgm:pt>
    <dgm:pt modelId="{E2FCFE18-47F7-4012-BFF0-0E78C82EFAFA}" type="pres">
      <dgm:prSet presAssocID="{C6C0C1C1-8CB5-4483-8402-6781F0FD3F46}" presName="iconRect" presStyleLbl="node1" presStyleIdx="2" presStyleCnt="5"/>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dgm:spPr>
      <dgm:extLst>
        <a:ext uri="{E40237B7-FDA0-4F09-8148-C483321AD2D9}">
          <dgm14:cNvPr xmlns:dgm14="http://schemas.microsoft.com/office/drawing/2010/diagram" id="0" name="" descr="Bullseye"/>
        </a:ext>
      </dgm:extLst>
    </dgm:pt>
    <dgm:pt modelId="{6E918064-A64C-4BF7-B3A4-CEB9035B018B}" type="pres">
      <dgm:prSet presAssocID="{C6C0C1C1-8CB5-4483-8402-6781F0FD3F46}" presName="spaceRect" presStyleCnt="0"/>
      <dgm:spPr/>
    </dgm:pt>
    <dgm:pt modelId="{58D49C4A-2483-4DEF-8CD4-6FE4558CD405}" type="pres">
      <dgm:prSet presAssocID="{C6C0C1C1-8CB5-4483-8402-6781F0FD3F46}" presName="textRect" presStyleLbl="revTx" presStyleIdx="2" presStyleCnt="5">
        <dgm:presLayoutVars>
          <dgm:chMax val="1"/>
          <dgm:chPref val="1"/>
        </dgm:presLayoutVars>
      </dgm:prSet>
      <dgm:spPr/>
    </dgm:pt>
    <dgm:pt modelId="{25F78A0F-F98E-462A-97F4-36B4A2DFC5F4}" type="pres">
      <dgm:prSet presAssocID="{BD7FE52B-6D5A-4E9A-99A1-2B5215953D55}" presName="sibTrans" presStyleCnt="0"/>
      <dgm:spPr/>
    </dgm:pt>
    <dgm:pt modelId="{3B860AF9-031B-423D-A14A-84AB35BD1150}" type="pres">
      <dgm:prSet presAssocID="{13967816-36F4-4E07-BB0D-23016707E020}" presName="compNode" presStyleCnt="0"/>
      <dgm:spPr/>
    </dgm:pt>
    <dgm:pt modelId="{C50749F5-A96C-441F-9D0A-046BA437600F}" type="pres">
      <dgm:prSet presAssocID="{13967816-36F4-4E07-BB0D-23016707E020}" presName="iconRect" presStyleLbl="node1" presStyleIdx="3" presStyleCnt="5"/>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dgm:spPr>
      <dgm:extLst>
        <a:ext uri="{E40237B7-FDA0-4F09-8148-C483321AD2D9}">
          <dgm14:cNvPr xmlns:dgm14="http://schemas.microsoft.com/office/drawing/2010/diagram" id="0" name="" descr="Questions"/>
        </a:ext>
      </dgm:extLst>
    </dgm:pt>
    <dgm:pt modelId="{905DF6B8-9908-4067-9313-389D8524B5DE}" type="pres">
      <dgm:prSet presAssocID="{13967816-36F4-4E07-BB0D-23016707E020}" presName="spaceRect" presStyleCnt="0"/>
      <dgm:spPr/>
    </dgm:pt>
    <dgm:pt modelId="{3128D668-E366-4EF0-98CB-5FE8A7E00FFF}" type="pres">
      <dgm:prSet presAssocID="{13967816-36F4-4E07-BB0D-23016707E020}" presName="textRect" presStyleLbl="revTx" presStyleIdx="3" presStyleCnt="5">
        <dgm:presLayoutVars>
          <dgm:chMax val="1"/>
          <dgm:chPref val="1"/>
        </dgm:presLayoutVars>
      </dgm:prSet>
      <dgm:spPr/>
    </dgm:pt>
    <dgm:pt modelId="{6E3AC942-7EDD-499B-BCD0-261A91BE3B23}" type="pres">
      <dgm:prSet presAssocID="{6ED2BB69-73A4-4BD0-AF77-01939DC48F41}" presName="sibTrans" presStyleCnt="0"/>
      <dgm:spPr/>
    </dgm:pt>
    <dgm:pt modelId="{CFA524AB-E0B7-478A-88D3-372978E73094}" type="pres">
      <dgm:prSet presAssocID="{D9B7916E-5C34-4459-BCD6-AFDB19CF6F33}" presName="compNode" presStyleCnt="0"/>
      <dgm:spPr/>
    </dgm:pt>
    <dgm:pt modelId="{DBA4C95D-11FE-432E-BB21-EDED783C1145}" type="pres">
      <dgm:prSet presAssocID="{D9B7916E-5C34-4459-BCD6-AFDB19CF6F33}" presName="iconRect" presStyleLbl="node1" presStyleIdx="4" presStyleCnt="5"/>
      <dgm:spPr>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dgm:spPr>
      <dgm:extLst>
        <a:ext uri="{E40237B7-FDA0-4F09-8148-C483321AD2D9}">
          <dgm14:cNvPr xmlns:dgm14="http://schemas.microsoft.com/office/drawing/2010/diagram" id="0" name="" descr="Target"/>
        </a:ext>
      </dgm:extLst>
    </dgm:pt>
    <dgm:pt modelId="{D224EFF1-3938-4790-B196-C1109E2A3338}" type="pres">
      <dgm:prSet presAssocID="{D9B7916E-5C34-4459-BCD6-AFDB19CF6F33}" presName="spaceRect" presStyleCnt="0"/>
      <dgm:spPr/>
    </dgm:pt>
    <dgm:pt modelId="{741C43C0-C2FB-4991-B07A-BAEBBFE113B3}" type="pres">
      <dgm:prSet presAssocID="{D9B7916E-5C34-4459-BCD6-AFDB19CF6F33}" presName="textRect" presStyleLbl="revTx" presStyleIdx="4" presStyleCnt="5">
        <dgm:presLayoutVars>
          <dgm:chMax val="1"/>
          <dgm:chPref val="1"/>
        </dgm:presLayoutVars>
      </dgm:prSet>
      <dgm:spPr/>
    </dgm:pt>
  </dgm:ptLst>
  <dgm:cxnLst>
    <dgm:cxn modelId="{4A291506-E273-45E6-AACB-059AB9234701}" type="presOf" srcId="{11421BA4-FFBC-4071-87D8-FE8247A3FD7B}" destId="{4EBFB507-F106-4084-B6A0-DD2137AFEA04}" srcOrd="0" destOrd="0" presId="urn:microsoft.com/office/officeart/2018/2/layout/IconLabelList"/>
    <dgm:cxn modelId="{743ADF0E-2636-4ACD-B66D-E4F46FEDE331}" type="presOf" srcId="{D9B7916E-5C34-4459-BCD6-AFDB19CF6F33}" destId="{741C43C0-C2FB-4991-B07A-BAEBBFE113B3}" srcOrd="0" destOrd="0" presId="urn:microsoft.com/office/officeart/2018/2/layout/IconLabelList"/>
    <dgm:cxn modelId="{773EAA5E-245F-4321-97D6-0C86E68FF200}" srcId="{4214D72A-20D0-4AEC-AC6A-001FAA54EA6F}" destId="{13967816-36F4-4E07-BB0D-23016707E020}" srcOrd="3" destOrd="0" parTransId="{E2AB519E-3DE8-4954-91D9-488F0D4F8FB9}" sibTransId="{6ED2BB69-73A4-4BD0-AF77-01939DC48F41}"/>
    <dgm:cxn modelId="{0CD9C755-9067-4896-84F4-018416B4B503}" srcId="{4214D72A-20D0-4AEC-AC6A-001FAA54EA6F}" destId="{EE7D1A45-95E0-4ED9-BE73-D2238BB1FD4E}" srcOrd="0" destOrd="0" parTransId="{96189B20-E661-41B1-8D49-CECCA0C3AA39}" sibTransId="{67C1AF6E-4C22-45B9-8332-DC42A3B47D01}"/>
    <dgm:cxn modelId="{B876BD83-9569-4D4F-9594-04CBC18A6039}" srcId="{4214D72A-20D0-4AEC-AC6A-001FAA54EA6F}" destId="{D9B7916E-5C34-4459-BCD6-AFDB19CF6F33}" srcOrd="4" destOrd="0" parTransId="{FF5F847D-E3CE-459F-8813-52D9530E99AD}" sibTransId="{E516ACEF-EFD8-49DF-B2F8-ACD95D9E1AA0}"/>
    <dgm:cxn modelId="{D6C64486-1FE5-4790-9727-71E88B4E6978}" type="presOf" srcId="{C6C0C1C1-8CB5-4483-8402-6781F0FD3F46}" destId="{58D49C4A-2483-4DEF-8CD4-6FE4558CD405}" srcOrd="0" destOrd="0" presId="urn:microsoft.com/office/officeart/2018/2/layout/IconLabelList"/>
    <dgm:cxn modelId="{CE421090-29E8-4A31-92D9-ED1A7A022769}" type="presOf" srcId="{13967816-36F4-4E07-BB0D-23016707E020}" destId="{3128D668-E366-4EF0-98CB-5FE8A7E00FFF}" srcOrd="0" destOrd="0" presId="urn:microsoft.com/office/officeart/2018/2/layout/IconLabelList"/>
    <dgm:cxn modelId="{9D0469A1-AAD8-433A-8156-BB4625EBD4CE}" srcId="{4214D72A-20D0-4AEC-AC6A-001FAA54EA6F}" destId="{C6C0C1C1-8CB5-4483-8402-6781F0FD3F46}" srcOrd="2" destOrd="0" parTransId="{60730124-4478-47C8-A8C7-11E4D4EAB8CD}" sibTransId="{BD7FE52B-6D5A-4E9A-99A1-2B5215953D55}"/>
    <dgm:cxn modelId="{30D227CA-9D3C-4401-940A-0AF02C91C12B}" type="presOf" srcId="{EE7D1A45-95E0-4ED9-BE73-D2238BB1FD4E}" destId="{7CA4063D-D223-4B17-BE1A-B64790766B22}" srcOrd="0" destOrd="0" presId="urn:microsoft.com/office/officeart/2018/2/layout/IconLabelList"/>
    <dgm:cxn modelId="{65081FDC-1158-4469-86EC-163FD7F1739C}" srcId="{4214D72A-20D0-4AEC-AC6A-001FAA54EA6F}" destId="{11421BA4-FFBC-4071-87D8-FE8247A3FD7B}" srcOrd="1" destOrd="0" parTransId="{880E6A33-C4D2-4E32-A24C-7FC7FC448702}" sibTransId="{C4FE2E3E-534E-49B0-854D-134C884687C2}"/>
    <dgm:cxn modelId="{281CCAFA-1187-46AC-8B2D-F67EA6B0FC37}" type="presOf" srcId="{4214D72A-20D0-4AEC-AC6A-001FAA54EA6F}" destId="{E3AD1D8D-2C1B-43A9-979A-E8475D41DEF1}" srcOrd="0" destOrd="0" presId="urn:microsoft.com/office/officeart/2018/2/layout/IconLabelList"/>
    <dgm:cxn modelId="{7F27D642-8318-4CD6-AC0F-C8FD9B11FDED}" type="presParOf" srcId="{E3AD1D8D-2C1B-43A9-979A-E8475D41DEF1}" destId="{3CCA66D5-2559-4C2D-A263-7F7F7F171D03}" srcOrd="0" destOrd="0" presId="urn:microsoft.com/office/officeart/2018/2/layout/IconLabelList"/>
    <dgm:cxn modelId="{A65AAF70-5EF3-4F31-95AA-B197DB3E8192}" type="presParOf" srcId="{3CCA66D5-2559-4C2D-A263-7F7F7F171D03}" destId="{AFC5A892-A1AE-49FB-AADA-FFB13D63FB62}" srcOrd="0" destOrd="0" presId="urn:microsoft.com/office/officeart/2018/2/layout/IconLabelList"/>
    <dgm:cxn modelId="{E30492CA-368C-4EC9-BC82-392AB4903077}" type="presParOf" srcId="{3CCA66D5-2559-4C2D-A263-7F7F7F171D03}" destId="{124EDB28-4D14-4FF9-98A4-A8A729C5BDA5}" srcOrd="1" destOrd="0" presId="urn:microsoft.com/office/officeart/2018/2/layout/IconLabelList"/>
    <dgm:cxn modelId="{1C71935F-5A74-41E3-8826-A9053DD7E725}" type="presParOf" srcId="{3CCA66D5-2559-4C2D-A263-7F7F7F171D03}" destId="{7CA4063D-D223-4B17-BE1A-B64790766B22}" srcOrd="2" destOrd="0" presId="urn:microsoft.com/office/officeart/2018/2/layout/IconLabelList"/>
    <dgm:cxn modelId="{71A2E00D-EEA1-4AD5-8825-A6250937C7C5}" type="presParOf" srcId="{E3AD1D8D-2C1B-43A9-979A-E8475D41DEF1}" destId="{46F65000-751D-4DD5-9BE4-66AA95D2C7A1}" srcOrd="1" destOrd="0" presId="urn:microsoft.com/office/officeart/2018/2/layout/IconLabelList"/>
    <dgm:cxn modelId="{D367169D-5CC4-411E-B1E2-B7E56723B7D1}" type="presParOf" srcId="{E3AD1D8D-2C1B-43A9-979A-E8475D41DEF1}" destId="{F7EBECE0-1E83-4B7C-9376-41735FFB383F}" srcOrd="2" destOrd="0" presId="urn:microsoft.com/office/officeart/2018/2/layout/IconLabelList"/>
    <dgm:cxn modelId="{FC7544D9-E1CF-4B02-A686-76D358A0249C}" type="presParOf" srcId="{F7EBECE0-1E83-4B7C-9376-41735FFB383F}" destId="{5E8A7F82-34E9-4117-B0FF-01836C3C9FD8}" srcOrd="0" destOrd="0" presId="urn:microsoft.com/office/officeart/2018/2/layout/IconLabelList"/>
    <dgm:cxn modelId="{8D696DEF-6244-4676-B5A8-FC0764FDEFA0}" type="presParOf" srcId="{F7EBECE0-1E83-4B7C-9376-41735FFB383F}" destId="{31264B0A-92CF-4491-9BAF-50F6E8FEC89A}" srcOrd="1" destOrd="0" presId="urn:microsoft.com/office/officeart/2018/2/layout/IconLabelList"/>
    <dgm:cxn modelId="{906CDF34-3241-4C4C-B44A-FC8AF775C29E}" type="presParOf" srcId="{F7EBECE0-1E83-4B7C-9376-41735FFB383F}" destId="{4EBFB507-F106-4084-B6A0-DD2137AFEA04}" srcOrd="2" destOrd="0" presId="urn:microsoft.com/office/officeart/2018/2/layout/IconLabelList"/>
    <dgm:cxn modelId="{F94A927F-3577-4B4E-92E3-28B2BE090881}" type="presParOf" srcId="{E3AD1D8D-2C1B-43A9-979A-E8475D41DEF1}" destId="{5327C2E8-7201-4D5B-A518-102A6BF238E6}" srcOrd="3" destOrd="0" presId="urn:microsoft.com/office/officeart/2018/2/layout/IconLabelList"/>
    <dgm:cxn modelId="{984EC1D7-97E8-4A07-A114-360E4BDC7CE9}" type="presParOf" srcId="{E3AD1D8D-2C1B-43A9-979A-E8475D41DEF1}" destId="{53CE0C43-711E-4281-8F8B-C0478919A904}" srcOrd="4" destOrd="0" presId="urn:microsoft.com/office/officeart/2018/2/layout/IconLabelList"/>
    <dgm:cxn modelId="{F501EC86-AA25-42F7-8EA4-9A149977B824}" type="presParOf" srcId="{53CE0C43-711E-4281-8F8B-C0478919A904}" destId="{E2FCFE18-47F7-4012-BFF0-0E78C82EFAFA}" srcOrd="0" destOrd="0" presId="urn:microsoft.com/office/officeart/2018/2/layout/IconLabelList"/>
    <dgm:cxn modelId="{D49C3E14-D5E0-41C4-BA50-B2D845BEEA7D}" type="presParOf" srcId="{53CE0C43-711E-4281-8F8B-C0478919A904}" destId="{6E918064-A64C-4BF7-B3A4-CEB9035B018B}" srcOrd="1" destOrd="0" presId="urn:microsoft.com/office/officeart/2018/2/layout/IconLabelList"/>
    <dgm:cxn modelId="{BD27152E-839E-4243-913D-8101500F3318}" type="presParOf" srcId="{53CE0C43-711E-4281-8F8B-C0478919A904}" destId="{58D49C4A-2483-4DEF-8CD4-6FE4558CD405}" srcOrd="2" destOrd="0" presId="urn:microsoft.com/office/officeart/2018/2/layout/IconLabelList"/>
    <dgm:cxn modelId="{8F4726F0-B2D6-409E-B02F-166833C8A855}" type="presParOf" srcId="{E3AD1D8D-2C1B-43A9-979A-E8475D41DEF1}" destId="{25F78A0F-F98E-462A-97F4-36B4A2DFC5F4}" srcOrd="5" destOrd="0" presId="urn:microsoft.com/office/officeart/2018/2/layout/IconLabelList"/>
    <dgm:cxn modelId="{3885082C-DC99-4DA7-8072-761C06818D98}" type="presParOf" srcId="{E3AD1D8D-2C1B-43A9-979A-E8475D41DEF1}" destId="{3B860AF9-031B-423D-A14A-84AB35BD1150}" srcOrd="6" destOrd="0" presId="urn:microsoft.com/office/officeart/2018/2/layout/IconLabelList"/>
    <dgm:cxn modelId="{62631144-D534-4834-A6D2-426AC6912B3E}" type="presParOf" srcId="{3B860AF9-031B-423D-A14A-84AB35BD1150}" destId="{C50749F5-A96C-441F-9D0A-046BA437600F}" srcOrd="0" destOrd="0" presId="urn:microsoft.com/office/officeart/2018/2/layout/IconLabelList"/>
    <dgm:cxn modelId="{E18234D3-9195-44AE-8384-97C6E0789CEE}" type="presParOf" srcId="{3B860AF9-031B-423D-A14A-84AB35BD1150}" destId="{905DF6B8-9908-4067-9313-389D8524B5DE}" srcOrd="1" destOrd="0" presId="urn:microsoft.com/office/officeart/2018/2/layout/IconLabelList"/>
    <dgm:cxn modelId="{B7927260-5E9A-493A-A1A8-537826B66F1A}" type="presParOf" srcId="{3B860AF9-031B-423D-A14A-84AB35BD1150}" destId="{3128D668-E366-4EF0-98CB-5FE8A7E00FFF}" srcOrd="2" destOrd="0" presId="urn:microsoft.com/office/officeart/2018/2/layout/IconLabelList"/>
    <dgm:cxn modelId="{D82AC2C6-4E90-4459-96BE-791B9088CF5A}" type="presParOf" srcId="{E3AD1D8D-2C1B-43A9-979A-E8475D41DEF1}" destId="{6E3AC942-7EDD-499B-BCD0-261A91BE3B23}" srcOrd="7" destOrd="0" presId="urn:microsoft.com/office/officeart/2018/2/layout/IconLabelList"/>
    <dgm:cxn modelId="{55F2DECE-03FE-4DDD-A3E3-A27E0E6101E8}" type="presParOf" srcId="{E3AD1D8D-2C1B-43A9-979A-E8475D41DEF1}" destId="{CFA524AB-E0B7-478A-88D3-372978E73094}" srcOrd="8" destOrd="0" presId="urn:microsoft.com/office/officeart/2018/2/layout/IconLabelList"/>
    <dgm:cxn modelId="{41C5E91F-C992-474F-9D4A-29A98722AA24}" type="presParOf" srcId="{CFA524AB-E0B7-478A-88D3-372978E73094}" destId="{DBA4C95D-11FE-432E-BB21-EDED783C1145}" srcOrd="0" destOrd="0" presId="urn:microsoft.com/office/officeart/2018/2/layout/IconLabelList"/>
    <dgm:cxn modelId="{F1544E68-530B-417A-BA65-7304F5D4416B}" type="presParOf" srcId="{CFA524AB-E0B7-478A-88D3-372978E73094}" destId="{D224EFF1-3938-4790-B196-C1109E2A3338}" srcOrd="1" destOrd="0" presId="urn:microsoft.com/office/officeart/2018/2/layout/IconLabelList"/>
    <dgm:cxn modelId="{5BA4FEB1-CC2B-499F-9567-978B97970E66}" type="presParOf" srcId="{CFA524AB-E0B7-478A-88D3-372978E73094}" destId="{741C43C0-C2FB-4991-B07A-BAEBBFE113B3}" srcOrd="2" destOrd="0" presId="urn:microsoft.com/office/officeart/2018/2/layout/IconLabel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03010364-B721-4326-9858-CCF50BAE97AD}" type="doc">
      <dgm:prSet loTypeId="urn:microsoft.com/office/officeart/2005/8/layout/list1" loCatId="list" qsTypeId="urn:microsoft.com/office/officeart/2005/8/quickstyle/simple1" qsCatId="simple" csTypeId="urn:microsoft.com/office/officeart/2005/8/colors/colorful1" csCatId="colorful" phldr="1"/>
      <dgm:spPr/>
      <dgm:t>
        <a:bodyPr/>
        <a:lstStyle/>
        <a:p>
          <a:endParaRPr lang="en-US"/>
        </a:p>
      </dgm:t>
    </dgm:pt>
    <dgm:pt modelId="{D765EAB8-286E-497D-97BC-A2C49159EB44}">
      <dgm:prSet custT="1"/>
      <dgm:spPr/>
      <dgm:t>
        <a:bodyPr/>
        <a:lstStyle/>
        <a:p>
          <a:r>
            <a:rPr lang="nl-NL" sz="1600"/>
            <a:t>Anamnese en persoonlijk verhaal cliënt </a:t>
          </a:r>
          <a:endParaRPr lang="en-US" sz="1600"/>
        </a:p>
      </dgm:t>
    </dgm:pt>
    <dgm:pt modelId="{9706593F-76E3-443D-8633-02DA86092C95}" type="parTrans" cxnId="{BD54EF7D-0864-4DBA-8140-12D7AA70A921}">
      <dgm:prSet/>
      <dgm:spPr/>
      <dgm:t>
        <a:bodyPr/>
        <a:lstStyle/>
        <a:p>
          <a:endParaRPr lang="en-US"/>
        </a:p>
      </dgm:t>
    </dgm:pt>
    <dgm:pt modelId="{35BCB6A7-91FF-4556-839A-2F780B205E94}" type="sibTrans" cxnId="{BD54EF7D-0864-4DBA-8140-12D7AA70A921}">
      <dgm:prSet/>
      <dgm:spPr/>
      <dgm:t>
        <a:bodyPr/>
        <a:lstStyle/>
        <a:p>
          <a:endParaRPr lang="en-US"/>
        </a:p>
      </dgm:t>
    </dgm:pt>
    <dgm:pt modelId="{1A7DE76D-8EFD-4747-9254-7AA428442B23}">
      <dgm:prSet custT="1"/>
      <dgm:spPr>
        <a:solidFill>
          <a:srgbClr val="007A7E"/>
        </a:solidFill>
      </dgm:spPr>
      <dgm:t>
        <a:bodyPr/>
        <a:lstStyle/>
        <a:p>
          <a:r>
            <a:rPr lang="nl-NL" sz="1600"/>
            <a:t>Vaststellen problemen = aandachtsgebieden</a:t>
          </a:r>
          <a:endParaRPr lang="en-US" sz="1600"/>
        </a:p>
      </dgm:t>
    </dgm:pt>
    <dgm:pt modelId="{315B2B39-EF28-4094-81C1-B089BFE676A4}" type="parTrans" cxnId="{9919DEE7-17B2-472A-80D2-64CDC65BA6FD}">
      <dgm:prSet/>
      <dgm:spPr/>
      <dgm:t>
        <a:bodyPr/>
        <a:lstStyle/>
        <a:p>
          <a:endParaRPr lang="en-US"/>
        </a:p>
      </dgm:t>
    </dgm:pt>
    <dgm:pt modelId="{EC68E382-502E-4869-8B58-5E96DF2A42A0}" type="sibTrans" cxnId="{9919DEE7-17B2-472A-80D2-64CDC65BA6FD}">
      <dgm:prSet/>
      <dgm:spPr/>
      <dgm:t>
        <a:bodyPr/>
        <a:lstStyle/>
        <a:p>
          <a:endParaRPr lang="en-US"/>
        </a:p>
      </dgm:t>
    </dgm:pt>
    <dgm:pt modelId="{68336153-E908-4DD1-B4A9-883D4BC5E07F}">
      <dgm:prSet custT="1"/>
      <dgm:spPr>
        <a:solidFill>
          <a:srgbClr val="EF971B"/>
        </a:solidFill>
      </dgm:spPr>
      <dgm:t>
        <a:bodyPr/>
        <a:lstStyle/>
        <a:p>
          <a:r>
            <a:rPr lang="nl-NL" sz="1600"/>
            <a:t>Vaststellen huidige stand van zaken = huidige scores</a:t>
          </a:r>
          <a:endParaRPr lang="en-US" sz="1600"/>
        </a:p>
      </dgm:t>
    </dgm:pt>
    <dgm:pt modelId="{355E4130-0C7C-4116-B3B2-A42D7469CB3C}" type="parTrans" cxnId="{5217FF0C-3E74-4ED1-A0BC-2C1841BA5395}">
      <dgm:prSet/>
      <dgm:spPr/>
      <dgm:t>
        <a:bodyPr/>
        <a:lstStyle/>
        <a:p>
          <a:endParaRPr lang="en-US"/>
        </a:p>
      </dgm:t>
    </dgm:pt>
    <dgm:pt modelId="{B7B74304-8356-4962-AB30-CE523178B650}" type="sibTrans" cxnId="{5217FF0C-3E74-4ED1-A0BC-2C1841BA5395}">
      <dgm:prSet/>
      <dgm:spPr/>
      <dgm:t>
        <a:bodyPr/>
        <a:lstStyle/>
        <a:p>
          <a:endParaRPr lang="en-US"/>
        </a:p>
      </dgm:t>
    </dgm:pt>
    <dgm:pt modelId="{FF3C0546-E429-47F4-9CB9-FB1D59C5E4AB}">
      <dgm:prSet custT="1"/>
      <dgm:spPr>
        <a:solidFill>
          <a:srgbClr val="E63E22"/>
        </a:solidFill>
      </dgm:spPr>
      <dgm:t>
        <a:bodyPr/>
        <a:lstStyle/>
        <a:p>
          <a:r>
            <a:rPr lang="nl-NL" sz="1600"/>
            <a:t>Vaststellen waar je naartoe wilt werken = streefscores</a:t>
          </a:r>
          <a:endParaRPr lang="en-US" sz="1600"/>
        </a:p>
      </dgm:t>
    </dgm:pt>
    <dgm:pt modelId="{6128B909-F7B8-4460-934F-4220F8B06B77}" type="parTrans" cxnId="{659D9C6B-FD59-4AEC-9CAB-CD6BD709D742}">
      <dgm:prSet/>
      <dgm:spPr/>
      <dgm:t>
        <a:bodyPr/>
        <a:lstStyle/>
        <a:p>
          <a:endParaRPr lang="en-US"/>
        </a:p>
      </dgm:t>
    </dgm:pt>
    <dgm:pt modelId="{A02B3A80-FA10-447A-8AA7-36289CAB1E28}" type="sibTrans" cxnId="{659D9C6B-FD59-4AEC-9CAB-CD6BD709D742}">
      <dgm:prSet/>
      <dgm:spPr/>
      <dgm:t>
        <a:bodyPr/>
        <a:lstStyle/>
        <a:p>
          <a:endParaRPr lang="en-US"/>
        </a:p>
      </dgm:t>
    </dgm:pt>
    <dgm:pt modelId="{75E324CB-EC67-4688-A5D7-4FF23B824FBB}">
      <dgm:prSet custT="1"/>
      <dgm:spPr>
        <a:solidFill>
          <a:srgbClr val="024853"/>
        </a:solidFill>
      </dgm:spPr>
      <dgm:t>
        <a:bodyPr/>
        <a:lstStyle/>
        <a:p>
          <a:r>
            <a:rPr lang="nl-NL" sz="1600"/>
            <a:t>Interventies = soort actie en actievlak</a:t>
          </a:r>
          <a:endParaRPr lang="en-US" sz="1600"/>
        </a:p>
      </dgm:t>
    </dgm:pt>
    <dgm:pt modelId="{E4D99B51-787B-44F1-AE63-81197C7FB904}" type="parTrans" cxnId="{0992D23B-F319-49B0-8DF5-EC8000FA9E3C}">
      <dgm:prSet/>
      <dgm:spPr/>
      <dgm:t>
        <a:bodyPr/>
        <a:lstStyle/>
        <a:p>
          <a:endParaRPr lang="en-US"/>
        </a:p>
      </dgm:t>
    </dgm:pt>
    <dgm:pt modelId="{44C06FE6-12CB-407D-9F3D-047AE7FCB5F4}" type="sibTrans" cxnId="{0992D23B-F319-49B0-8DF5-EC8000FA9E3C}">
      <dgm:prSet/>
      <dgm:spPr/>
      <dgm:t>
        <a:bodyPr/>
        <a:lstStyle/>
        <a:p>
          <a:endParaRPr lang="en-US"/>
        </a:p>
      </dgm:t>
    </dgm:pt>
    <dgm:pt modelId="{7D29936E-1E99-4C99-A49F-C6B7EC12E6A6}">
      <dgm:prSet custT="1"/>
      <dgm:spPr/>
      <dgm:t>
        <a:bodyPr/>
        <a:lstStyle/>
        <a:p>
          <a:r>
            <a:rPr lang="nl-NL" sz="1600"/>
            <a:t>Uitvoeren zorg</a:t>
          </a:r>
          <a:endParaRPr lang="en-US" sz="1600"/>
        </a:p>
      </dgm:t>
    </dgm:pt>
    <dgm:pt modelId="{2ACCCB81-A3E0-4C0E-A92A-8FA83E2F12FA}" type="parTrans" cxnId="{02E516CF-7F81-4351-9F63-7384EB82C197}">
      <dgm:prSet/>
      <dgm:spPr/>
      <dgm:t>
        <a:bodyPr/>
        <a:lstStyle/>
        <a:p>
          <a:endParaRPr lang="en-US"/>
        </a:p>
      </dgm:t>
    </dgm:pt>
    <dgm:pt modelId="{05C8A5E9-E318-41F6-8472-BE52107F7BCE}" type="sibTrans" cxnId="{02E516CF-7F81-4351-9F63-7384EB82C197}">
      <dgm:prSet/>
      <dgm:spPr/>
      <dgm:t>
        <a:bodyPr/>
        <a:lstStyle/>
        <a:p>
          <a:endParaRPr lang="en-US"/>
        </a:p>
      </dgm:t>
    </dgm:pt>
    <dgm:pt modelId="{C3AED695-EFB1-4E63-BE95-D11D64D14A29}">
      <dgm:prSet custT="1"/>
      <dgm:spPr>
        <a:solidFill>
          <a:srgbClr val="E63E22"/>
        </a:solidFill>
      </dgm:spPr>
      <dgm:t>
        <a:bodyPr/>
        <a:lstStyle/>
        <a:p>
          <a:r>
            <a:rPr lang="nl-NL" sz="1600"/>
            <a:t>Evaluatie</a:t>
          </a:r>
          <a:r>
            <a:rPr lang="nl-NL" sz="1400"/>
            <a:t>= </a:t>
          </a:r>
          <a:endParaRPr lang="en-US" sz="1400"/>
        </a:p>
      </dgm:t>
    </dgm:pt>
    <dgm:pt modelId="{0121F763-633E-4E68-B564-CDFADB1441B4}" type="parTrans" cxnId="{4E675074-6212-4AD0-A1F1-7AD890765CED}">
      <dgm:prSet/>
      <dgm:spPr/>
      <dgm:t>
        <a:bodyPr/>
        <a:lstStyle/>
        <a:p>
          <a:endParaRPr lang="en-US"/>
        </a:p>
      </dgm:t>
    </dgm:pt>
    <dgm:pt modelId="{DABD634B-1C1B-4549-9B0A-5DFD82E63910}" type="sibTrans" cxnId="{4E675074-6212-4AD0-A1F1-7AD890765CED}">
      <dgm:prSet/>
      <dgm:spPr/>
      <dgm:t>
        <a:bodyPr/>
        <a:lstStyle/>
        <a:p>
          <a:endParaRPr lang="en-US"/>
        </a:p>
      </dgm:t>
    </dgm:pt>
    <dgm:pt modelId="{DE79B2CB-E08E-4397-88AC-ED6E12D088FE}">
      <dgm:prSet custT="1"/>
      <dgm:spPr>
        <a:ln>
          <a:solidFill>
            <a:srgbClr val="E63E22"/>
          </a:solidFill>
        </a:ln>
      </dgm:spPr>
      <dgm:t>
        <a:bodyPr/>
        <a:lstStyle/>
        <a:p>
          <a:r>
            <a:rPr lang="nl-NL" sz="1600">
              <a:solidFill>
                <a:schemeClr val="tx1"/>
              </a:solidFill>
            </a:rPr>
            <a:t>Evaluatie op uitkomsten (= scores)</a:t>
          </a:r>
          <a:endParaRPr lang="en-US" sz="1600">
            <a:solidFill>
              <a:schemeClr val="tx1"/>
            </a:solidFill>
          </a:endParaRPr>
        </a:p>
      </dgm:t>
    </dgm:pt>
    <dgm:pt modelId="{1E689019-4E12-4F2C-8050-29E66E836CE0}" type="parTrans" cxnId="{323420FE-1D1A-462C-A125-6ECABADF7283}">
      <dgm:prSet/>
      <dgm:spPr/>
      <dgm:t>
        <a:bodyPr/>
        <a:lstStyle/>
        <a:p>
          <a:endParaRPr lang="en-US"/>
        </a:p>
      </dgm:t>
    </dgm:pt>
    <dgm:pt modelId="{68EFF8E5-4C03-42E2-871A-1B26561438DC}" type="sibTrans" cxnId="{323420FE-1D1A-462C-A125-6ECABADF7283}">
      <dgm:prSet/>
      <dgm:spPr/>
      <dgm:t>
        <a:bodyPr/>
        <a:lstStyle/>
        <a:p>
          <a:endParaRPr lang="en-US"/>
        </a:p>
      </dgm:t>
    </dgm:pt>
    <dgm:pt modelId="{7B61E95C-8F4E-424F-8B76-DD09A95F3617}">
      <dgm:prSet custT="1"/>
      <dgm:spPr>
        <a:ln>
          <a:solidFill>
            <a:srgbClr val="E63E22"/>
          </a:solidFill>
        </a:ln>
      </dgm:spPr>
      <dgm:t>
        <a:bodyPr/>
        <a:lstStyle/>
        <a:p>
          <a:r>
            <a:rPr lang="nl-NL" sz="1600">
              <a:solidFill>
                <a:schemeClr val="tx1"/>
              </a:solidFill>
            </a:rPr>
            <a:t>Hoe tevreden is cliënt?</a:t>
          </a:r>
          <a:endParaRPr lang="en-US" sz="1600">
            <a:solidFill>
              <a:schemeClr val="tx1"/>
            </a:solidFill>
          </a:endParaRPr>
        </a:p>
      </dgm:t>
    </dgm:pt>
    <dgm:pt modelId="{59E448CC-818F-4C3B-8C99-448D3CA219DB}" type="sibTrans" cxnId="{C2718D7B-A9DA-40EB-9FC6-B367CCFDAA83}">
      <dgm:prSet/>
      <dgm:spPr/>
      <dgm:t>
        <a:bodyPr/>
        <a:lstStyle/>
        <a:p>
          <a:endParaRPr lang="en-US"/>
        </a:p>
      </dgm:t>
    </dgm:pt>
    <dgm:pt modelId="{2AFF2A47-E2AB-4EFF-9883-702EB7576A72}" type="parTrans" cxnId="{C2718D7B-A9DA-40EB-9FC6-B367CCFDAA83}">
      <dgm:prSet/>
      <dgm:spPr/>
      <dgm:t>
        <a:bodyPr/>
        <a:lstStyle/>
        <a:p>
          <a:endParaRPr lang="en-US"/>
        </a:p>
      </dgm:t>
    </dgm:pt>
    <dgm:pt modelId="{74CA691F-6373-4271-8DFF-7F73D2AE5800}">
      <dgm:prSet custT="1"/>
      <dgm:spPr>
        <a:ln>
          <a:solidFill>
            <a:srgbClr val="E63E22"/>
          </a:solidFill>
        </a:ln>
      </dgm:spPr>
      <dgm:t>
        <a:bodyPr/>
        <a:lstStyle/>
        <a:p>
          <a:r>
            <a:rPr lang="nl-NL" sz="1600">
              <a:solidFill>
                <a:schemeClr val="tx1"/>
              </a:solidFill>
            </a:rPr>
            <a:t>Voeren we de juiste interventies (= soort actie + actievlak) uit? </a:t>
          </a:r>
          <a:endParaRPr lang="en-US" sz="1600">
            <a:solidFill>
              <a:schemeClr val="tx1"/>
            </a:solidFill>
          </a:endParaRPr>
        </a:p>
      </dgm:t>
    </dgm:pt>
    <dgm:pt modelId="{05E070FB-0BF3-4343-8417-D3556A824D38}" type="sibTrans" cxnId="{B2145598-8877-4B04-862D-6745269CF5C7}">
      <dgm:prSet/>
      <dgm:spPr/>
      <dgm:t>
        <a:bodyPr/>
        <a:lstStyle/>
        <a:p>
          <a:endParaRPr lang="en-US"/>
        </a:p>
      </dgm:t>
    </dgm:pt>
    <dgm:pt modelId="{F6934D01-2F1A-4FF2-B34D-E14CD68FF0AB}" type="parTrans" cxnId="{B2145598-8877-4B04-862D-6745269CF5C7}">
      <dgm:prSet/>
      <dgm:spPr/>
      <dgm:t>
        <a:bodyPr/>
        <a:lstStyle/>
        <a:p>
          <a:endParaRPr lang="en-US"/>
        </a:p>
      </dgm:t>
    </dgm:pt>
    <dgm:pt modelId="{A816803D-A3CD-4432-B9D7-3E145FC0A982}">
      <dgm:prSet custT="1"/>
      <dgm:spPr>
        <a:ln>
          <a:solidFill>
            <a:srgbClr val="E63E22"/>
          </a:solidFill>
        </a:ln>
      </dgm:spPr>
      <dgm:t>
        <a:bodyPr/>
        <a:lstStyle/>
        <a:p>
          <a:r>
            <a:rPr lang="nl-NL" sz="1600">
              <a:solidFill>
                <a:schemeClr val="tx1"/>
              </a:solidFill>
            </a:rPr>
            <a:t>Is er iets veranderd in de situatie van de cliënt?</a:t>
          </a:r>
          <a:endParaRPr lang="en-US" sz="1600">
            <a:solidFill>
              <a:schemeClr val="tx1"/>
            </a:solidFill>
          </a:endParaRPr>
        </a:p>
      </dgm:t>
    </dgm:pt>
    <dgm:pt modelId="{3C8CEB99-5C76-496A-AFF0-7ADB0DC09E4A}" type="sibTrans" cxnId="{BCEC800F-E2F6-49DF-9CC1-3455141487AE}">
      <dgm:prSet/>
      <dgm:spPr/>
      <dgm:t>
        <a:bodyPr/>
        <a:lstStyle/>
        <a:p>
          <a:endParaRPr lang="en-US"/>
        </a:p>
      </dgm:t>
    </dgm:pt>
    <dgm:pt modelId="{32139EA3-9D28-4DF0-9A9D-3CB3307EADF4}" type="parTrans" cxnId="{BCEC800F-E2F6-49DF-9CC1-3455141487AE}">
      <dgm:prSet/>
      <dgm:spPr/>
      <dgm:t>
        <a:bodyPr/>
        <a:lstStyle/>
        <a:p>
          <a:endParaRPr lang="en-US"/>
        </a:p>
      </dgm:t>
    </dgm:pt>
    <dgm:pt modelId="{A11F9EF5-6420-4F6C-85B3-EE9E5FD9A146}" type="pres">
      <dgm:prSet presAssocID="{03010364-B721-4326-9858-CCF50BAE97AD}" presName="linear" presStyleCnt="0">
        <dgm:presLayoutVars>
          <dgm:dir/>
          <dgm:animLvl val="lvl"/>
          <dgm:resizeHandles val="exact"/>
        </dgm:presLayoutVars>
      </dgm:prSet>
      <dgm:spPr/>
    </dgm:pt>
    <dgm:pt modelId="{BED6FB2D-B621-45A6-9A71-1560C876B4B0}" type="pres">
      <dgm:prSet presAssocID="{D765EAB8-286E-497D-97BC-A2C49159EB44}" presName="parentLin" presStyleCnt="0"/>
      <dgm:spPr/>
    </dgm:pt>
    <dgm:pt modelId="{2F8E31AC-D19E-4033-B25F-086A409C90D2}" type="pres">
      <dgm:prSet presAssocID="{D765EAB8-286E-497D-97BC-A2C49159EB44}" presName="parentLeftMargin" presStyleLbl="node1" presStyleIdx="0" presStyleCnt="7"/>
      <dgm:spPr/>
    </dgm:pt>
    <dgm:pt modelId="{0FD3A3B4-C90F-41FB-9669-57D9D8701EBA}" type="pres">
      <dgm:prSet presAssocID="{D765EAB8-286E-497D-97BC-A2C49159EB44}" presName="parentText" presStyleLbl="node1" presStyleIdx="0" presStyleCnt="7" custLinFactNeighborX="-9608" custLinFactNeighborY="-2634">
        <dgm:presLayoutVars>
          <dgm:chMax val="0"/>
          <dgm:bulletEnabled val="1"/>
        </dgm:presLayoutVars>
      </dgm:prSet>
      <dgm:spPr/>
    </dgm:pt>
    <dgm:pt modelId="{8E006CE1-3E18-410B-863F-F21066EADF54}" type="pres">
      <dgm:prSet presAssocID="{D765EAB8-286E-497D-97BC-A2C49159EB44}" presName="negativeSpace" presStyleCnt="0"/>
      <dgm:spPr/>
    </dgm:pt>
    <dgm:pt modelId="{5C262A31-898E-4D17-892E-8D288816DCB9}" type="pres">
      <dgm:prSet presAssocID="{D765EAB8-286E-497D-97BC-A2C49159EB44}" presName="childText" presStyleLbl="conFgAcc1" presStyleIdx="0" presStyleCnt="7">
        <dgm:presLayoutVars>
          <dgm:bulletEnabled val="1"/>
        </dgm:presLayoutVars>
      </dgm:prSet>
      <dgm:spPr/>
    </dgm:pt>
    <dgm:pt modelId="{ADC39B05-199F-4D6F-8B61-3C14B74B3E79}" type="pres">
      <dgm:prSet presAssocID="{35BCB6A7-91FF-4556-839A-2F780B205E94}" presName="spaceBetweenRectangles" presStyleCnt="0"/>
      <dgm:spPr/>
    </dgm:pt>
    <dgm:pt modelId="{89447228-7839-494A-8710-62E92B3CB180}" type="pres">
      <dgm:prSet presAssocID="{1A7DE76D-8EFD-4747-9254-7AA428442B23}" presName="parentLin" presStyleCnt="0"/>
      <dgm:spPr/>
    </dgm:pt>
    <dgm:pt modelId="{27A0ED62-7ADC-4833-AF24-5B801AF957C0}" type="pres">
      <dgm:prSet presAssocID="{1A7DE76D-8EFD-4747-9254-7AA428442B23}" presName="parentLeftMargin" presStyleLbl="node1" presStyleIdx="0" presStyleCnt="7"/>
      <dgm:spPr/>
    </dgm:pt>
    <dgm:pt modelId="{8494158A-1657-49BD-9B5E-F126CB13E8AA}" type="pres">
      <dgm:prSet presAssocID="{1A7DE76D-8EFD-4747-9254-7AA428442B23}" presName="parentText" presStyleLbl="node1" presStyleIdx="1" presStyleCnt="7">
        <dgm:presLayoutVars>
          <dgm:chMax val="0"/>
          <dgm:bulletEnabled val="1"/>
        </dgm:presLayoutVars>
      </dgm:prSet>
      <dgm:spPr/>
    </dgm:pt>
    <dgm:pt modelId="{FB1C1EBB-69D8-49D2-A3E8-AF5B2E24AAFD}" type="pres">
      <dgm:prSet presAssocID="{1A7DE76D-8EFD-4747-9254-7AA428442B23}" presName="negativeSpace" presStyleCnt="0"/>
      <dgm:spPr/>
    </dgm:pt>
    <dgm:pt modelId="{9DBBE252-95B8-49F2-A038-DDCB9616EDA5}" type="pres">
      <dgm:prSet presAssocID="{1A7DE76D-8EFD-4747-9254-7AA428442B23}" presName="childText" presStyleLbl="conFgAcc1" presStyleIdx="1" presStyleCnt="7">
        <dgm:presLayoutVars>
          <dgm:bulletEnabled val="1"/>
        </dgm:presLayoutVars>
      </dgm:prSet>
      <dgm:spPr/>
    </dgm:pt>
    <dgm:pt modelId="{539EDBE4-720A-4250-92F6-7A3BBB10A95A}" type="pres">
      <dgm:prSet presAssocID="{EC68E382-502E-4869-8B58-5E96DF2A42A0}" presName="spaceBetweenRectangles" presStyleCnt="0"/>
      <dgm:spPr/>
    </dgm:pt>
    <dgm:pt modelId="{59DD2C70-88A7-406B-8DBD-640E91908314}" type="pres">
      <dgm:prSet presAssocID="{68336153-E908-4DD1-B4A9-883D4BC5E07F}" presName="parentLin" presStyleCnt="0"/>
      <dgm:spPr/>
    </dgm:pt>
    <dgm:pt modelId="{FFDB3C9E-F8E5-426A-8607-BDF612350E4B}" type="pres">
      <dgm:prSet presAssocID="{68336153-E908-4DD1-B4A9-883D4BC5E07F}" presName="parentLeftMargin" presStyleLbl="node1" presStyleIdx="1" presStyleCnt="7"/>
      <dgm:spPr/>
    </dgm:pt>
    <dgm:pt modelId="{BB4FB49C-2BD5-4649-9A5A-FC72000D7A92}" type="pres">
      <dgm:prSet presAssocID="{68336153-E908-4DD1-B4A9-883D4BC5E07F}" presName="parentText" presStyleLbl="node1" presStyleIdx="2" presStyleCnt="7">
        <dgm:presLayoutVars>
          <dgm:chMax val="0"/>
          <dgm:bulletEnabled val="1"/>
        </dgm:presLayoutVars>
      </dgm:prSet>
      <dgm:spPr/>
    </dgm:pt>
    <dgm:pt modelId="{D8A94350-8101-4414-A074-2341F4FFA389}" type="pres">
      <dgm:prSet presAssocID="{68336153-E908-4DD1-B4A9-883D4BC5E07F}" presName="negativeSpace" presStyleCnt="0"/>
      <dgm:spPr/>
    </dgm:pt>
    <dgm:pt modelId="{E39E2CA8-4F84-4082-ACDF-4CEEACC6B806}" type="pres">
      <dgm:prSet presAssocID="{68336153-E908-4DD1-B4A9-883D4BC5E07F}" presName="childText" presStyleLbl="conFgAcc1" presStyleIdx="2" presStyleCnt="7">
        <dgm:presLayoutVars>
          <dgm:bulletEnabled val="1"/>
        </dgm:presLayoutVars>
      </dgm:prSet>
      <dgm:spPr/>
    </dgm:pt>
    <dgm:pt modelId="{2E36287A-14A7-4B2D-953D-242165F3425D}" type="pres">
      <dgm:prSet presAssocID="{B7B74304-8356-4962-AB30-CE523178B650}" presName="spaceBetweenRectangles" presStyleCnt="0"/>
      <dgm:spPr/>
    </dgm:pt>
    <dgm:pt modelId="{18453024-F02F-4CA9-B3D4-9CEF6BB893AD}" type="pres">
      <dgm:prSet presAssocID="{FF3C0546-E429-47F4-9CB9-FB1D59C5E4AB}" presName="parentLin" presStyleCnt="0"/>
      <dgm:spPr/>
    </dgm:pt>
    <dgm:pt modelId="{C66C85E3-FF44-49A4-99BF-09FC840C9B6E}" type="pres">
      <dgm:prSet presAssocID="{FF3C0546-E429-47F4-9CB9-FB1D59C5E4AB}" presName="parentLeftMargin" presStyleLbl="node1" presStyleIdx="2" presStyleCnt="7"/>
      <dgm:spPr/>
    </dgm:pt>
    <dgm:pt modelId="{F5987AAD-0A6B-46B6-A7EF-3F13676C9BD8}" type="pres">
      <dgm:prSet presAssocID="{FF3C0546-E429-47F4-9CB9-FB1D59C5E4AB}" presName="parentText" presStyleLbl="node1" presStyleIdx="3" presStyleCnt="7" custLinFactNeighborX="-1869" custLinFactNeighborY="2634">
        <dgm:presLayoutVars>
          <dgm:chMax val="0"/>
          <dgm:bulletEnabled val="1"/>
        </dgm:presLayoutVars>
      </dgm:prSet>
      <dgm:spPr/>
    </dgm:pt>
    <dgm:pt modelId="{7130B5A2-1804-42D6-8FCE-C86A228AC38E}" type="pres">
      <dgm:prSet presAssocID="{FF3C0546-E429-47F4-9CB9-FB1D59C5E4AB}" presName="negativeSpace" presStyleCnt="0"/>
      <dgm:spPr/>
    </dgm:pt>
    <dgm:pt modelId="{49F5425C-794C-484B-92FD-044D2A932593}" type="pres">
      <dgm:prSet presAssocID="{FF3C0546-E429-47F4-9CB9-FB1D59C5E4AB}" presName="childText" presStyleLbl="conFgAcc1" presStyleIdx="3" presStyleCnt="7">
        <dgm:presLayoutVars>
          <dgm:bulletEnabled val="1"/>
        </dgm:presLayoutVars>
      </dgm:prSet>
      <dgm:spPr/>
    </dgm:pt>
    <dgm:pt modelId="{45B41B97-5155-4D31-AE9E-D8C282473C32}" type="pres">
      <dgm:prSet presAssocID="{A02B3A80-FA10-447A-8AA7-36289CAB1E28}" presName="spaceBetweenRectangles" presStyleCnt="0"/>
      <dgm:spPr/>
    </dgm:pt>
    <dgm:pt modelId="{562EB553-4D8E-43C3-82C7-93CFD36BF665}" type="pres">
      <dgm:prSet presAssocID="{75E324CB-EC67-4688-A5D7-4FF23B824FBB}" presName="parentLin" presStyleCnt="0"/>
      <dgm:spPr/>
    </dgm:pt>
    <dgm:pt modelId="{F1911A20-8715-4AAB-9E0C-45FBA4500F56}" type="pres">
      <dgm:prSet presAssocID="{75E324CB-EC67-4688-A5D7-4FF23B824FBB}" presName="parentLeftMargin" presStyleLbl="node1" presStyleIdx="3" presStyleCnt="7"/>
      <dgm:spPr/>
    </dgm:pt>
    <dgm:pt modelId="{25257ED8-4400-4B54-977A-B4CE5E9F36A9}" type="pres">
      <dgm:prSet presAssocID="{75E324CB-EC67-4688-A5D7-4FF23B824FBB}" presName="parentText" presStyleLbl="node1" presStyleIdx="4" presStyleCnt="7">
        <dgm:presLayoutVars>
          <dgm:chMax val="0"/>
          <dgm:bulletEnabled val="1"/>
        </dgm:presLayoutVars>
      </dgm:prSet>
      <dgm:spPr/>
    </dgm:pt>
    <dgm:pt modelId="{A28979BD-EE3F-4D17-AC52-293CCE75402A}" type="pres">
      <dgm:prSet presAssocID="{75E324CB-EC67-4688-A5D7-4FF23B824FBB}" presName="negativeSpace" presStyleCnt="0"/>
      <dgm:spPr/>
    </dgm:pt>
    <dgm:pt modelId="{CB469778-EC54-4B1C-A523-E7E7DC3BA40C}" type="pres">
      <dgm:prSet presAssocID="{75E324CB-EC67-4688-A5D7-4FF23B824FBB}" presName="childText" presStyleLbl="conFgAcc1" presStyleIdx="4" presStyleCnt="7">
        <dgm:presLayoutVars>
          <dgm:bulletEnabled val="1"/>
        </dgm:presLayoutVars>
      </dgm:prSet>
      <dgm:spPr/>
    </dgm:pt>
    <dgm:pt modelId="{2D34E331-2672-4ECB-89F0-7D25C68C1B3D}" type="pres">
      <dgm:prSet presAssocID="{44C06FE6-12CB-407D-9F3D-047AE7FCB5F4}" presName="spaceBetweenRectangles" presStyleCnt="0"/>
      <dgm:spPr/>
    </dgm:pt>
    <dgm:pt modelId="{13117705-6579-4893-A6EC-764B6321D765}" type="pres">
      <dgm:prSet presAssocID="{7D29936E-1E99-4C99-A49F-C6B7EC12E6A6}" presName="parentLin" presStyleCnt="0"/>
      <dgm:spPr/>
    </dgm:pt>
    <dgm:pt modelId="{781F36D0-7C2B-49D5-93E5-1AB7BFF40E7C}" type="pres">
      <dgm:prSet presAssocID="{7D29936E-1E99-4C99-A49F-C6B7EC12E6A6}" presName="parentLeftMargin" presStyleLbl="node1" presStyleIdx="4" presStyleCnt="7"/>
      <dgm:spPr/>
    </dgm:pt>
    <dgm:pt modelId="{A0E0ECCE-B6A8-452C-AE3E-5C85A01C0C8B}" type="pres">
      <dgm:prSet presAssocID="{7D29936E-1E99-4C99-A49F-C6B7EC12E6A6}" presName="parentText" presStyleLbl="node1" presStyleIdx="5" presStyleCnt="7">
        <dgm:presLayoutVars>
          <dgm:chMax val="0"/>
          <dgm:bulletEnabled val="1"/>
        </dgm:presLayoutVars>
      </dgm:prSet>
      <dgm:spPr/>
    </dgm:pt>
    <dgm:pt modelId="{6636153E-5C9D-4D76-96FB-8084BF885743}" type="pres">
      <dgm:prSet presAssocID="{7D29936E-1E99-4C99-A49F-C6B7EC12E6A6}" presName="negativeSpace" presStyleCnt="0"/>
      <dgm:spPr/>
    </dgm:pt>
    <dgm:pt modelId="{265BE0EF-5E56-4529-BD60-F2D4DA92CB5F}" type="pres">
      <dgm:prSet presAssocID="{7D29936E-1E99-4C99-A49F-C6B7EC12E6A6}" presName="childText" presStyleLbl="conFgAcc1" presStyleIdx="5" presStyleCnt="7">
        <dgm:presLayoutVars>
          <dgm:bulletEnabled val="1"/>
        </dgm:presLayoutVars>
      </dgm:prSet>
      <dgm:spPr/>
    </dgm:pt>
    <dgm:pt modelId="{097F2DC5-C9CD-412C-B0CC-CE1E9F4EEAA9}" type="pres">
      <dgm:prSet presAssocID="{05C8A5E9-E318-41F6-8472-BE52107F7BCE}" presName="spaceBetweenRectangles" presStyleCnt="0"/>
      <dgm:spPr/>
    </dgm:pt>
    <dgm:pt modelId="{BAFF61D5-BF19-4403-9BA8-68AE00AB6473}" type="pres">
      <dgm:prSet presAssocID="{C3AED695-EFB1-4E63-BE95-D11D64D14A29}" presName="parentLin" presStyleCnt="0"/>
      <dgm:spPr/>
    </dgm:pt>
    <dgm:pt modelId="{D36CF812-FC32-4D30-81C9-7FE1293D7962}" type="pres">
      <dgm:prSet presAssocID="{C3AED695-EFB1-4E63-BE95-D11D64D14A29}" presName="parentLeftMargin" presStyleLbl="node1" presStyleIdx="5" presStyleCnt="7"/>
      <dgm:spPr/>
    </dgm:pt>
    <dgm:pt modelId="{6AC4ED50-BB25-4754-A74F-45489D955600}" type="pres">
      <dgm:prSet presAssocID="{C3AED695-EFB1-4E63-BE95-D11D64D14A29}" presName="parentText" presStyleLbl="node1" presStyleIdx="6" presStyleCnt="7">
        <dgm:presLayoutVars>
          <dgm:chMax val="0"/>
          <dgm:bulletEnabled val="1"/>
        </dgm:presLayoutVars>
      </dgm:prSet>
      <dgm:spPr/>
    </dgm:pt>
    <dgm:pt modelId="{BBA0A8DC-FE41-49AD-AB2F-DB37D55C5AD1}" type="pres">
      <dgm:prSet presAssocID="{C3AED695-EFB1-4E63-BE95-D11D64D14A29}" presName="negativeSpace" presStyleCnt="0"/>
      <dgm:spPr/>
    </dgm:pt>
    <dgm:pt modelId="{F93C7926-3C83-4111-8FD5-744BFD3AD613}" type="pres">
      <dgm:prSet presAssocID="{C3AED695-EFB1-4E63-BE95-D11D64D14A29}" presName="childText" presStyleLbl="conFgAcc1" presStyleIdx="6" presStyleCnt="7">
        <dgm:presLayoutVars>
          <dgm:bulletEnabled val="1"/>
        </dgm:presLayoutVars>
      </dgm:prSet>
      <dgm:spPr/>
    </dgm:pt>
  </dgm:ptLst>
  <dgm:cxnLst>
    <dgm:cxn modelId="{D2089408-CB88-4C15-819A-E6730AD58044}" type="presOf" srcId="{DE79B2CB-E08E-4397-88AC-ED6E12D088FE}" destId="{F93C7926-3C83-4111-8FD5-744BFD3AD613}" srcOrd="0" destOrd="0" presId="urn:microsoft.com/office/officeart/2005/8/layout/list1"/>
    <dgm:cxn modelId="{13CAB80B-6E18-4619-A906-679A896A923A}" type="presOf" srcId="{7D29936E-1E99-4C99-A49F-C6B7EC12E6A6}" destId="{A0E0ECCE-B6A8-452C-AE3E-5C85A01C0C8B}" srcOrd="1" destOrd="0" presId="urn:microsoft.com/office/officeart/2005/8/layout/list1"/>
    <dgm:cxn modelId="{5217FF0C-3E74-4ED1-A0BC-2C1841BA5395}" srcId="{03010364-B721-4326-9858-CCF50BAE97AD}" destId="{68336153-E908-4DD1-B4A9-883D4BC5E07F}" srcOrd="2" destOrd="0" parTransId="{355E4130-0C7C-4116-B3B2-A42D7469CB3C}" sibTransId="{B7B74304-8356-4962-AB30-CE523178B650}"/>
    <dgm:cxn modelId="{BCEC800F-E2F6-49DF-9CC1-3455141487AE}" srcId="{C3AED695-EFB1-4E63-BE95-D11D64D14A29}" destId="{A816803D-A3CD-4432-B9D7-3E145FC0A982}" srcOrd="2" destOrd="0" parTransId="{32139EA3-9D28-4DF0-9A9D-3CB3307EADF4}" sibTransId="{3C8CEB99-5C76-496A-AFF0-7ADB0DC09E4A}"/>
    <dgm:cxn modelId="{796C3F10-3559-4015-B1E1-9AC76EB26B13}" type="presOf" srcId="{FF3C0546-E429-47F4-9CB9-FB1D59C5E4AB}" destId="{C66C85E3-FF44-49A4-99BF-09FC840C9B6E}" srcOrd="0" destOrd="0" presId="urn:microsoft.com/office/officeart/2005/8/layout/list1"/>
    <dgm:cxn modelId="{02FDEC12-0C1F-4539-A70E-876DC67D3446}" type="presOf" srcId="{D765EAB8-286E-497D-97BC-A2C49159EB44}" destId="{0FD3A3B4-C90F-41FB-9669-57D9D8701EBA}" srcOrd="1" destOrd="0" presId="urn:microsoft.com/office/officeart/2005/8/layout/list1"/>
    <dgm:cxn modelId="{E81C5414-A42E-4839-8BD0-5ADF032C56CE}" type="presOf" srcId="{75E324CB-EC67-4688-A5D7-4FF23B824FBB}" destId="{F1911A20-8715-4AAB-9E0C-45FBA4500F56}" srcOrd="0" destOrd="0" presId="urn:microsoft.com/office/officeart/2005/8/layout/list1"/>
    <dgm:cxn modelId="{662B441D-D90E-411F-A096-EB58DAD003D0}" type="presOf" srcId="{7D29936E-1E99-4C99-A49F-C6B7EC12E6A6}" destId="{781F36D0-7C2B-49D5-93E5-1AB7BFF40E7C}" srcOrd="0" destOrd="0" presId="urn:microsoft.com/office/officeart/2005/8/layout/list1"/>
    <dgm:cxn modelId="{67E3F226-33C6-4181-9071-4248752EFA15}" type="presOf" srcId="{03010364-B721-4326-9858-CCF50BAE97AD}" destId="{A11F9EF5-6420-4F6C-85B3-EE9E5FD9A146}" srcOrd="0" destOrd="0" presId="urn:microsoft.com/office/officeart/2005/8/layout/list1"/>
    <dgm:cxn modelId="{0992D23B-F319-49B0-8DF5-EC8000FA9E3C}" srcId="{03010364-B721-4326-9858-CCF50BAE97AD}" destId="{75E324CB-EC67-4688-A5D7-4FF23B824FBB}" srcOrd="4" destOrd="0" parTransId="{E4D99B51-787B-44F1-AE63-81197C7FB904}" sibTransId="{44C06FE6-12CB-407D-9F3D-047AE7FCB5F4}"/>
    <dgm:cxn modelId="{659D9C6B-FD59-4AEC-9CAB-CD6BD709D742}" srcId="{03010364-B721-4326-9858-CCF50BAE97AD}" destId="{FF3C0546-E429-47F4-9CB9-FB1D59C5E4AB}" srcOrd="3" destOrd="0" parTransId="{6128B909-F7B8-4460-934F-4220F8B06B77}" sibTransId="{A02B3A80-FA10-447A-8AA7-36289CAB1E28}"/>
    <dgm:cxn modelId="{AD168A4D-6223-4480-9104-B09772CD44D0}" type="presOf" srcId="{68336153-E908-4DD1-B4A9-883D4BC5E07F}" destId="{BB4FB49C-2BD5-4649-9A5A-FC72000D7A92}" srcOrd="1" destOrd="0" presId="urn:microsoft.com/office/officeart/2005/8/layout/list1"/>
    <dgm:cxn modelId="{4E675074-6212-4AD0-A1F1-7AD890765CED}" srcId="{03010364-B721-4326-9858-CCF50BAE97AD}" destId="{C3AED695-EFB1-4E63-BE95-D11D64D14A29}" srcOrd="6" destOrd="0" parTransId="{0121F763-633E-4E68-B564-CDFADB1441B4}" sibTransId="{DABD634B-1C1B-4549-9B0A-5DFD82E63910}"/>
    <dgm:cxn modelId="{C2718D7B-A9DA-40EB-9FC6-B367CCFDAA83}" srcId="{C3AED695-EFB1-4E63-BE95-D11D64D14A29}" destId="{7B61E95C-8F4E-424F-8B76-DD09A95F3617}" srcOrd="3" destOrd="0" parTransId="{2AFF2A47-E2AB-4EFF-9883-702EB7576A72}" sibTransId="{59E448CC-818F-4C3B-8C99-448D3CA219DB}"/>
    <dgm:cxn modelId="{BD54EF7D-0864-4DBA-8140-12D7AA70A921}" srcId="{03010364-B721-4326-9858-CCF50BAE97AD}" destId="{D765EAB8-286E-497D-97BC-A2C49159EB44}" srcOrd="0" destOrd="0" parTransId="{9706593F-76E3-443D-8633-02DA86092C95}" sibTransId="{35BCB6A7-91FF-4556-839A-2F780B205E94}"/>
    <dgm:cxn modelId="{33DFA37E-8031-4651-95FF-62F578C04857}" type="presOf" srcId="{68336153-E908-4DD1-B4A9-883D4BC5E07F}" destId="{FFDB3C9E-F8E5-426A-8607-BDF612350E4B}" srcOrd="0" destOrd="0" presId="urn:microsoft.com/office/officeart/2005/8/layout/list1"/>
    <dgm:cxn modelId="{F101107F-6ED2-48E3-AF60-A0B210F460AC}" type="presOf" srcId="{C3AED695-EFB1-4E63-BE95-D11D64D14A29}" destId="{6AC4ED50-BB25-4754-A74F-45489D955600}" srcOrd="1" destOrd="0" presId="urn:microsoft.com/office/officeart/2005/8/layout/list1"/>
    <dgm:cxn modelId="{C17C4D83-0C2C-4253-A559-62C0527F9CDB}" type="presOf" srcId="{1A7DE76D-8EFD-4747-9254-7AA428442B23}" destId="{8494158A-1657-49BD-9B5E-F126CB13E8AA}" srcOrd="1" destOrd="0" presId="urn:microsoft.com/office/officeart/2005/8/layout/list1"/>
    <dgm:cxn modelId="{B2145598-8877-4B04-862D-6745269CF5C7}" srcId="{C3AED695-EFB1-4E63-BE95-D11D64D14A29}" destId="{74CA691F-6373-4271-8DFF-7F73D2AE5800}" srcOrd="1" destOrd="0" parTransId="{F6934D01-2F1A-4FF2-B34D-E14CD68FF0AB}" sibTransId="{05E070FB-0BF3-4343-8417-D3556A824D38}"/>
    <dgm:cxn modelId="{DCEC42B0-9698-43E9-BF4E-40A715DA5542}" type="presOf" srcId="{C3AED695-EFB1-4E63-BE95-D11D64D14A29}" destId="{D36CF812-FC32-4D30-81C9-7FE1293D7962}" srcOrd="0" destOrd="0" presId="urn:microsoft.com/office/officeart/2005/8/layout/list1"/>
    <dgm:cxn modelId="{809401B5-A03B-467D-AE35-E0591B7AC9CA}" type="presOf" srcId="{7B61E95C-8F4E-424F-8B76-DD09A95F3617}" destId="{F93C7926-3C83-4111-8FD5-744BFD3AD613}" srcOrd="0" destOrd="3" presId="urn:microsoft.com/office/officeart/2005/8/layout/list1"/>
    <dgm:cxn modelId="{62159EB8-67ED-408C-8D47-25E799C5715E}" type="presOf" srcId="{74CA691F-6373-4271-8DFF-7F73D2AE5800}" destId="{F93C7926-3C83-4111-8FD5-744BFD3AD613}" srcOrd="0" destOrd="1" presId="urn:microsoft.com/office/officeart/2005/8/layout/list1"/>
    <dgm:cxn modelId="{DA9EBDB9-5831-4EEC-861C-8E8E8B33795C}" type="presOf" srcId="{A816803D-A3CD-4432-B9D7-3E145FC0A982}" destId="{F93C7926-3C83-4111-8FD5-744BFD3AD613}" srcOrd="0" destOrd="2" presId="urn:microsoft.com/office/officeart/2005/8/layout/list1"/>
    <dgm:cxn modelId="{A69B64C2-34E7-4C47-BEB3-4644C313F9E9}" type="presOf" srcId="{1A7DE76D-8EFD-4747-9254-7AA428442B23}" destId="{27A0ED62-7ADC-4833-AF24-5B801AF957C0}" srcOrd="0" destOrd="0" presId="urn:microsoft.com/office/officeart/2005/8/layout/list1"/>
    <dgm:cxn modelId="{80E519CE-D489-4DAA-9E6D-6CBAF1A1770E}" type="presOf" srcId="{D765EAB8-286E-497D-97BC-A2C49159EB44}" destId="{2F8E31AC-D19E-4033-B25F-086A409C90D2}" srcOrd="0" destOrd="0" presId="urn:microsoft.com/office/officeart/2005/8/layout/list1"/>
    <dgm:cxn modelId="{02E516CF-7F81-4351-9F63-7384EB82C197}" srcId="{03010364-B721-4326-9858-CCF50BAE97AD}" destId="{7D29936E-1E99-4C99-A49F-C6B7EC12E6A6}" srcOrd="5" destOrd="0" parTransId="{2ACCCB81-A3E0-4C0E-A92A-8FA83E2F12FA}" sibTransId="{05C8A5E9-E318-41F6-8472-BE52107F7BCE}"/>
    <dgm:cxn modelId="{9ABA4FE0-B8BF-4ED3-8098-8920BD8FD0C0}" type="presOf" srcId="{75E324CB-EC67-4688-A5D7-4FF23B824FBB}" destId="{25257ED8-4400-4B54-977A-B4CE5E9F36A9}" srcOrd="1" destOrd="0" presId="urn:microsoft.com/office/officeart/2005/8/layout/list1"/>
    <dgm:cxn modelId="{9919DEE7-17B2-472A-80D2-64CDC65BA6FD}" srcId="{03010364-B721-4326-9858-CCF50BAE97AD}" destId="{1A7DE76D-8EFD-4747-9254-7AA428442B23}" srcOrd="1" destOrd="0" parTransId="{315B2B39-EF28-4094-81C1-B089BFE676A4}" sibTransId="{EC68E382-502E-4869-8B58-5E96DF2A42A0}"/>
    <dgm:cxn modelId="{8A775AF4-3D23-45DA-B6E6-6CFE1C6900EC}" type="presOf" srcId="{FF3C0546-E429-47F4-9CB9-FB1D59C5E4AB}" destId="{F5987AAD-0A6B-46B6-A7EF-3F13676C9BD8}" srcOrd="1" destOrd="0" presId="urn:microsoft.com/office/officeart/2005/8/layout/list1"/>
    <dgm:cxn modelId="{323420FE-1D1A-462C-A125-6ECABADF7283}" srcId="{C3AED695-EFB1-4E63-BE95-D11D64D14A29}" destId="{DE79B2CB-E08E-4397-88AC-ED6E12D088FE}" srcOrd="0" destOrd="0" parTransId="{1E689019-4E12-4F2C-8050-29E66E836CE0}" sibTransId="{68EFF8E5-4C03-42E2-871A-1B26561438DC}"/>
    <dgm:cxn modelId="{04C01BD0-2F17-455F-8373-54016F5A54F0}" type="presParOf" srcId="{A11F9EF5-6420-4F6C-85B3-EE9E5FD9A146}" destId="{BED6FB2D-B621-45A6-9A71-1560C876B4B0}" srcOrd="0" destOrd="0" presId="urn:microsoft.com/office/officeart/2005/8/layout/list1"/>
    <dgm:cxn modelId="{6AB82EF9-BA1F-4724-A62D-32AD0A22D870}" type="presParOf" srcId="{BED6FB2D-B621-45A6-9A71-1560C876B4B0}" destId="{2F8E31AC-D19E-4033-B25F-086A409C90D2}" srcOrd="0" destOrd="0" presId="urn:microsoft.com/office/officeart/2005/8/layout/list1"/>
    <dgm:cxn modelId="{9D694A76-CB63-48EE-8777-35042FC56712}" type="presParOf" srcId="{BED6FB2D-B621-45A6-9A71-1560C876B4B0}" destId="{0FD3A3B4-C90F-41FB-9669-57D9D8701EBA}" srcOrd="1" destOrd="0" presId="urn:microsoft.com/office/officeart/2005/8/layout/list1"/>
    <dgm:cxn modelId="{29A2D1C9-3310-4D34-AC29-0826E83DF84B}" type="presParOf" srcId="{A11F9EF5-6420-4F6C-85B3-EE9E5FD9A146}" destId="{8E006CE1-3E18-410B-863F-F21066EADF54}" srcOrd="1" destOrd="0" presId="urn:microsoft.com/office/officeart/2005/8/layout/list1"/>
    <dgm:cxn modelId="{1B9C3258-A9F4-48F8-8DD0-50E9CCE5430E}" type="presParOf" srcId="{A11F9EF5-6420-4F6C-85B3-EE9E5FD9A146}" destId="{5C262A31-898E-4D17-892E-8D288816DCB9}" srcOrd="2" destOrd="0" presId="urn:microsoft.com/office/officeart/2005/8/layout/list1"/>
    <dgm:cxn modelId="{24B1C3B0-D0F5-4C2E-AC91-20560D486079}" type="presParOf" srcId="{A11F9EF5-6420-4F6C-85B3-EE9E5FD9A146}" destId="{ADC39B05-199F-4D6F-8B61-3C14B74B3E79}" srcOrd="3" destOrd="0" presId="urn:microsoft.com/office/officeart/2005/8/layout/list1"/>
    <dgm:cxn modelId="{714CC2E3-D708-4E91-9D31-63C39F0A0804}" type="presParOf" srcId="{A11F9EF5-6420-4F6C-85B3-EE9E5FD9A146}" destId="{89447228-7839-494A-8710-62E92B3CB180}" srcOrd="4" destOrd="0" presId="urn:microsoft.com/office/officeart/2005/8/layout/list1"/>
    <dgm:cxn modelId="{5FC610CA-0FE0-4499-8F71-87F4720D82E1}" type="presParOf" srcId="{89447228-7839-494A-8710-62E92B3CB180}" destId="{27A0ED62-7ADC-4833-AF24-5B801AF957C0}" srcOrd="0" destOrd="0" presId="urn:microsoft.com/office/officeart/2005/8/layout/list1"/>
    <dgm:cxn modelId="{46FD1C79-2C75-45E4-B8F9-28BACDBCC8D8}" type="presParOf" srcId="{89447228-7839-494A-8710-62E92B3CB180}" destId="{8494158A-1657-49BD-9B5E-F126CB13E8AA}" srcOrd="1" destOrd="0" presId="urn:microsoft.com/office/officeart/2005/8/layout/list1"/>
    <dgm:cxn modelId="{B29A4CF4-07D6-4159-8C7C-CE668B22E811}" type="presParOf" srcId="{A11F9EF5-6420-4F6C-85B3-EE9E5FD9A146}" destId="{FB1C1EBB-69D8-49D2-A3E8-AF5B2E24AAFD}" srcOrd="5" destOrd="0" presId="urn:microsoft.com/office/officeart/2005/8/layout/list1"/>
    <dgm:cxn modelId="{F51EF0D0-E4B5-4397-A6C3-2A6B8BFEDEB9}" type="presParOf" srcId="{A11F9EF5-6420-4F6C-85B3-EE9E5FD9A146}" destId="{9DBBE252-95B8-49F2-A038-DDCB9616EDA5}" srcOrd="6" destOrd="0" presId="urn:microsoft.com/office/officeart/2005/8/layout/list1"/>
    <dgm:cxn modelId="{DAE3E938-EFDD-4725-9CF0-17D765354AD8}" type="presParOf" srcId="{A11F9EF5-6420-4F6C-85B3-EE9E5FD9A146}" destId="{539EDBE4-720A-4250-92F6-7A3BBB10A95A}" srcOrd="7" destOrd="0" presId="urn:microsoft.com/office/officeart/2005/8/layout/list1"/>
    <dgm:cxn modelId="{735BE407-A4C6-4394-8E47-3559D691D2D4}" type="presParOf" srcId="{A11F9EF5-6420-4F6C-85B3-EE9E5FD9A146}" destId="{59DD2C70-88A7-406B-8DBD-640E91908314}" srcOrd="8" destOrd="0" presId="urn:microsoft.com/office/officeart/2005/8/layout/list1"/>
    <dgm:cxn modelId="{FD36A07B-74CC-4C5A-9D74-42005947DDEB}" type="presParOf" srcId="{59DD2C70-88A7-406B-8DBD-640E91908314}" destId="{FFDB3C9E-F8E5-426A-8607-BDF612350E4B}" srcOrd="0" destOrd="0" presId="urn:microsoft.com/office/officeart/2005/8/layout/list1"/>
    <dgm:cxn modelId="{09C2CBAE-85AC-4471-9BD1-099EEA4AEF1F}" type="presParOf" srcId="{59DD2C70-88A7-406B-8DBD-640E91908314}" destId="{BB4FB49C-2BD5-4649-9A5A-FC72000D7A92}" srcOrd="1" destOrd="0" presId="urn:microsoft.com/office/officeart/2005/8/layout/list1"/>
    <dgm:cxn modelId="{6E2C6CEF-3280-4CD6-AD0C-8EB215964BA8}" type="presParOf" srcId="{A11F9EF5-6420-4F6C-85B3-EE9E5FD9A146}" destId="{D8A94350-8101-4414-A074-2341F4FFA389}" srcOrd="9" destOrd="0" presId="urn:microsoft.com/office/officeart/2005/8/layout/list1"/>
    <dgm:cxn modelId="{70973618-5E8F-4EFF-953A-18D7138CD729}" type="presParOf" srcId="{A11F9EF5-6420-4F6C-85B3-EE9E5FD9A146}" destId="{E39E2CA8-4F84-4082-ACDF-4CEEACC6B806}" srcOrd="10" destOrd="0" presId="urn:microsoft.com/office/officeart/2005/8/layout/list1"/>
    <dgm:cxn modelId="{4242F822-6E25-4E69-875F-C4845679A773}" type="presParOf" srcId="{A11F9EF5-6420-4F6C-85B3-EE9E5FD9A146}" destId="{2E36287A-14A7-4B2D-953D-242165F3425D}" srcOrd="11" destOrd="0" presId="urn:microsoft.com/office/officeart/2005/8/layout/list1"/>
    <dgm:cxn modelId="{2108EAF9-B545-4FA1-8D96-46A10D1B3131}" type="presParOf" srcId="{A11F9EF5-6420-4F6C-85B3-EE9E5FD9A146}" destId="{18453024-F02F-4CA9-B3D4-9CEF6BB893AD}" srcOrd="12" destOrd="0" presId="urn:microsoft.com/office/officeart/2005/8/layout/list1"/>
    <dgm:cxn modelId="{2BB4F814-4DEE-4826-A88B-8BFC07D47A6B}" type="presParOf" srcId="{18453024-F02F-4CA9-B3D4-9CEF6BB893AD}" destId="{C66C85E3-FF44-49A4-99BF-09FC840C9B6E}" srcOrd="0" destOrd="0" presId="urn:microsoft.com/office/officeart/2005/8/layout/list1"/>
    <dgm:cxn modelId="{3F714B7D-579D-4F27-9C29-F5AB3856F7C3}" type="presParOf" srcId="{18453024-F02F-4CA9-B3D4-9CEF6BB893AD}" destId="{F5987AAD-0A6B-46B6-A7EF-3F13676C9BD8}" srcOrd="1" destOrd="0" presId="urn:microsoft.com/office/officeart/2005/8/layout/list1"/>
    <dgm:cxn modelId="{FBF1BCC9-A175-4A67-A38A-004EB7915AB7}" type="presParOf" srcId="{A11F9EF5-6420-4F6C-85B3-EE9E5FD9A146}" destId="{7130B5A2-1804-42D6-8FCE-C86A228AC38E}" srcOrd="13" destOrd="0" presId="urn:microsoft.com/office/officeart/2005/8/layout/list1"/>
    <dgm:cxn modelId="{EAD69D5E-87E7-4D87-B1E3-8FD3033565C8}" type="presParOf" srcId="{A11F9EF5-6420-4F6C-85B3-EE9E5FD9A146}" destId="{49F5425C-794C-484B-92FD-044D2A932593}" srcOrd="14" destOrd="0" presId="urn:microsoft.com/office/officeart/2005/8/layout/list1"/>
    <dgm:cxn modelId="{CC53EDBC-CE3E-400C-AA11-91EF12FCEA3B}" type="presParOf" srcId="{A11F9EF5-6420-4F6C-85B3-EE9E5FD9A146}" destId="{45B41B97-5155-4D31-AE9E-D8C282473C32}" srcOrd="15" destOrd="0" presId="urn:microsoft.com/office/officeart/2005/8/layout/list1"/>
    <dgm:cxn modelId="{70B92BC9-5C34-4C48-8971-94938BB275BE}" type="presParOf" srcId="{A11F9EF5-6420-4F6C-85B3-EE9E5FD9A146}" destId="{562EB553-4D8E-43C3-82C7-93CFD36BF665}" srcOrd="16" destOrd="0" presId="urn:microsoft.com/office/officeart/2005/8/layout/list1"/>
    <dgm:cxn modelId="{902C6F3E-9B09-4CA3-886C-96453628B690}" type="presParOf" srcId="{562EB553-4D8E-43C3-82C7-93CFD36BF665}" destId="{F1911A20-8715-4AAB-9E0C-45FBA4500F56}" srcOrd="0" destOrd="0" presId="urn:microsoft.com/office/officeart/2005/8/layout/list1"/>
    <dgm:cxn modelId="{105B2D58-BBC8-4D6A-956C-66747C814D8D}" type="presParOf" srcId="{562EB553-4D8E-43C3-82C7-93CFD36BF665}" destId="{25257ED8-4400-4B54-977A-B4CE5E9F36A9}" srcOrd="1" destOrd="0" presId="urn:microsoft.com/office/officeart/2005/8/layout/list1"/>
    <dgm:cxn modelId="{94676BE2-DC2E-41EB-8250-F291666B0C3A}" type="presParOf" srcId="{A11F9EF5-6420-4F6C-85B3-EE9E5FD9A146}" destId="{A28979BD-EE3F-4D17-AC52-293CCE75402A}" srcOrd="17" destOrd="0" presId="urn:microsoft.com/office/officeart/2005/8/layout/list1"/>
    <dgm:cxn modelId="{F96292C5-3FB9-429A-9D55-6DE324630281}" type="presParOf" srcId="{A11F9EF5-6420-4F6C-85B3-EE9E5FD9A146}" destId="{CB469778-EC54-4B1C-A523-E7E7DC3BA40C}" srcOrd="18" destOrd="0" presId="urn:microsoft.com/office/officeart/2005/8/layout/list1"/>
    <dgm:cxn modelId="{A614A0D4-4C35-41BE-801E-4F9889E3FFA7}" type="presParOf" srcId="{A11F9EF5-6420-4F6C-85B3-EE9E5FD9A146}" destId="{2D34E331-2672-4ECB-89F0-7D25C68C1B3D}" srcOrd="19" destOrd="0" presId="urn:microsoft.com/office/officeart/2005/8/layout/list1"/>
    <dgm:cxn modelId="{596767D3-88A3-45B9-A823-75D201B25FE6}" type="presParOf" srcId="{A11F9EF5-6420-4F6C-85B3-EE9E5FD9A146}" destId="{13117705-6579-4893-A6EC-764B6321D765}" srcOrd="20" destOrd="0" presId="urn:microsoft.com/office/officeart/2005/8/layout/list1"/>
    <dgm:cxn modelId="{45D67564-92BD-46B2-91BF-2C7CF7BA8C06}" type="presParOf" srcId="{13117705-6579-4893-A6EC-764B6321D765}" destId="{781F36D0-7C2B-49D5-93E5-1AB7BFF40E7C}" srcOrd="0" destOrd="0" presId="urn:microsoft.com/office/officeart/2005/8/layout/list1"/>
    <dgm:cxn modelId="{CE763F29-309C-4D29-9B34-AD31C30F0F5D}" type="presParOf" srcId="{13117705-6579-4893-A6EC-764B6321D765}" destId="{A0E0ECCE-B6A8-452C-AE3E-5C85A01C0C8B}" srcOrd="1" destOrd="0" presId="urn:microsoft.com/office/officeart/2005/8/layout/list1"/>
    <dgm:cxn modelId="{3C1BD366-F42C-41BE-A1C9-F99F781253E0}" type="presParOf" srcId="{A11F9EF5-6420-4F6C-85B3-EE9E5FD9A146}" destId="{6636153E-5C9D-4D76-96FB-8084BF885743}" srcOrd="21" destOrd="0" presId="urn:microsoft.com/office/officeart/2005/8/layout/list1"/>
    <dgm:cxn modelId="{FBAC1EAD-ACC0-478F-A478-B223B548FDA3}" type="presParOf" srcId="{A11F9EF5-6420-4F6C-85B3-EE9E5FD9A146}" destId="{265BE0EF-5E56-4529-BD60-F2D4DA92CB5F}" srcOrd="22" destOrd="0" presId="urn:microsoft.com/office/officeart/2005/8/layout/list1"/>
    <dgm:cxn modelId="{724FBA09-79C7-4E98-A001-7E174D69FFAB}" type="presParOf" srcId="{A11F9EF5-6420-4F6C-85B3-EE9E5FD9A146}" destId="{097F2DC5-C9CD-412C-B0CC-CE1E9F4EEAA9}" srcOrd="23" destOrd="0" presId="urn:microsoft.com/office/officeart/2005/8/layout/list1"/>
    <dgm:cxn modelId="{E029BF78-AAAF-406B-8255-8F3D0295A599}" type="presParOf" srcId="{A11F9EF5-6420-4F6C-85B3-EE9E5FD9A146}" destId="{BAFF61D5-BF19-4403-9BA8-68AE00AB6473}" srcOrd="24" destOrd="0" presId="urn:microsoft.com/office/officeart/2005/8/layout/list1"/>
    <dgm:cxn modelId="{B78E8438-CC2A-4C82-A634-75F453491246}" type="presParOf" srcId="{BAFF61D5-BF19-4403-9BA8-68AE00AB6473}" destId="{D36CF812-FC32-4D30-81C9-7FE1293D7962}" srcOrd="0" destOrd="0" presId="urn:microsoft.com/office/officeart/2005/8/layout/list1"/>
    <dgm:cxn modelId="{1185FA08-D3C9-463F-86ED-069FCAEFCB17}" type="presParOf" srcId="{BAFF61D5-BF19-4403-9BA8-68AE00AB6473}" destId="{6AC4ED50-BB25-4754-A74F-45489D955600}" srcOrd="1" destOrd="0" presId="urn:microsoft.com/office/officeart/2005/8/layout/list1"/>
    <dgm:cxn modelId="{892C1E85-DB99-4267-855E-764CEAF81DB1}" type="presParOf" srcId="{A11F9EF5-6420-4F6C-85B3-EE9E5FD9A146}" destId="{BBA0A8DC-FE41-49AD-AB2F-DB37D55C5AD1}" srcOrd="25" destOrd="0" presId="urn:microsoft.com/office/officeart/2005/8/layout/list1"/>
    <dgm:cxn modelId="{08E93DCF-6B0C-45C0-925A-92B64EB3F6BF}" type="presParOf" srcId="{A11F9EF5-6420-4F6C-85B3-EE9E5FD9A146}" destId="{F93C7926-3C83-4111-8FD5-744BFD3AD613}" srcOrd="26"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BE52EE01-0A59-4DE8-A636-29B0445022B9}" type="doc">
      <dgm:prSet loTypeId="urn:microsoft.com/office/officeart/2018/2/layout/IconLabelDescriptionList" loCatId="icon" qsTypeId="urn:microsoft.com/office/officeart/2005/8/quickstyle/simple1" qsCatId="simple" csTypeId="urn:microsoft.com/office/officeart/2005/8/colors/accent1_2" csCatId="accent1" phldr="1"/>
      <dgm:spPr/>
      <dgm:t>
        <a:bodyPr/>
        <a:lstStyle/>
        <a:p>
          <a:endParaRPr lang="en-US"/>
        </a:p>
      </dgm:t>
    </dgm:pt>
    <dgm:pt modelId="{5980AC02-7883-44E9-84BF-30AA8D8CA047}">
      <dgm:prSet/>
      <dgm:spPr/>
      <dgm:t>
        <a:bodyPr/>
        <a:lstStyle/>
        <a:p>
          <a:pPr>
            <a:lnSpc>
              <a:spcPct val="100000"/>
            </a:lnSpc>
            <a:defRPr b="1"/>
          </a:pPr>
          <a:r>
            <a:rPr lang="nl-NL"/>
            <a:t>Welke aandachtsgebieden zijn er?</a:t>
          </a:r>
          <a:endParaRPr lang="en-US"/>
        </a:p>
      </dgm:t>
    </dgm:pt>
    <dgm:pt modelId="{952AA36C-4CBF-419B-B28C-953E3D6A83EA}" type="parTrans" cxnId="{13308DF2-7A51-46EA-8141-AB7BCC1BACBF}">
      <dgm:prSet/>
      <dgm:spPr/>
      <dgm:t>
        <a:bodyPr/>
        <a:lstStyle/>
        <a:p>
          <a:endParaRPr lang="en-US"/>
        </a:p>
      </dgm:t>
    </dgm:pt>
    <dgm:pt modelId="{53B53C02-34DF-4FC6-A252-7B98B4731490}" type="sibTrans" cxnId="{13308DF2-7A51-46EA-8141-AB7BCC1BACBF}">
      <dgm:prSet/>
      <dgm:spPr/>
      <dgm:t>
        <a:bodyPr/>
        <a:lstStyle/>
        <a:p>
          <a:endParaRPr lang="en-US"/>
        </a:p>
      </dgm:t>
    </dgm:pt>
    <dgm:pt modelId="{8C8FF841-6BCA-44DF-8A55-8CEA167E4B73}">
      <dgm:prSet/>
      <dgm:spPr/>
      <dgm:t>
        <a:bodyPr/>
        <a:lstStyle/>
        <a:p>
          <a:pPr>
            <a:lnSpc>
              <a:spcPct val="100000"/>
            </a:lnSpc>
            <a:defRPr b="1"/>
          </a:pPr>
          <a:r>
            <a:rPr lang="nl-NL"/>
            <a:t>Per actueel aandachtsgebied:</a:t>
          </a:r>
          <a:endParaRPr lang="en-US"/>
        </a:p>
      </dgm:t>
    </dgm:pt>
    <dgm:pt modelId="{CE525132-1A9D-453A-BDA7-9620F89F8CEF}" type="parTrans" cxnId="{612F7AFA-8421-4F45-9811-1A6D9ED2371B}">
      <dgm:prSet/>
      <dgm:spPr/>
      <dgm:t>
        <a:bodyPr/>
        <a:lstStyle/>
        <a:p>
          <a:endParaRPr lang="en-US"/>
        </a:p>
      </dgm:t>
    </dgm:pt>
    <dgm:pt modelId="{F38A2EC8-92D3-4A75-B754-2C3F72C0D218}" type="sibTrans" cxnId="{612F7AFA-8421-4F45-9811-1A6D9ED2371B}">
      <dgm:prSet/>
      <dgm:spPr/>
      <dgm:t>
        <a:bodyPr/>
        <a:lstStyle/>
        <a:p>
          <a:endParaRPr lang="en-US"/>
        </a:p>
      </dgm:t>
    </dgm:pt>
    <dgm:pt modelId="{81F0AD3B-4F66-436A-830F-8CE3CF541410}">
      <dgm:prSet/>
      <dgm:spPr/>
      <dgm:t>
        <a:bodyPr/>
        <a:lstStyle/>
        <a:p>
          <a:pPr>
            <a:lnSpc>
              <a:spcPct val="100000"/>
            </a:lnSpc>
          </a:pPr>
          <a:r>
            <a:rPr lang="nl-NL"/>
            <a:t>individu, leefeenheid of gemeenschap</a:t>
          </a:r>
          <a:endParaRPr lang="en-US"/>
        </a:p>
      </dgm:t>
    </dgm:pt>
    <dgm:pt modelId="{A1085F6C-5F01-4441-8AC2-D5ADA5A545CE}" type="parTrans" cxnId="{3C3968A4-8DDD-41E3-BDD5-854D52E5A9D8}">
      <dgm:prSet/>
      <dgm:spPr/>
      <dgm:t>
        <a:bodyPr/>
        <a:lstStyle/>
        <a:p>
          <a:endParaRPr lang="en-US"/>
        </a:p>
      </dgm:t>
    </dgm:pt>
    <dgm:pt modelId="{8D2498A0-EFCD-405E-8AC8-0D792C72ECF1}" type="sibTrans" cxnId="{3C3968A4-8DDD-41E3-BDD5-854D52E5A9D8}">
      <dgm:prSet/>
      <dgm:spPr/>
      <dgm:t>
        <a:bodyPr/>
        <a:lstStyle/>
        <a:p>
          <a:endParaRPr lang="en-US"/>
        </a:p>
      </dgm:t>
    </dgm:pt>
    <dgm:pt modelId="{3A24FD60-DBDB-45AE-8290-B454EAEC9854}">
      <dgm:prSet/>
      <dgm:spPr/>
      <dgm:t>
        <a:bodyPr/>
        <a:lstStyle/>
        <a:p>
          <a:pPr>
            <a:lnSpc>
              <a:spcPct val="100000"/>
            </a:lnSpc>
          </a:pPr>
          <a:r>
            <a:rPr lang="nl-NL"/>
            <a:t>welke signalen/symptomen zijn er</a:t>
          </a:r>
          <a:endParaRPr lang="en-US"/>
        </a:p>
      </dgm:t>
    </dgm:pt>
    <dgm:pt modelId="{CF04D874-505B-46E1-BBCC-3C963C2C2BB1}" type="parTrans" cxnId="{7E5DBD89-15BA-4E43-9450-D810E743B85D}">
      <dgm:prSet/>
      <dgm:spPr/>
      <dgm:t>
        <a:bodyPr/>
        <a:lstStyle/>
        <a:p>
          <a:endParaRPr lang="en-US"/>
        </a:p>
      </dgm:t>
    </dgm:pt>
    <dgm:pt modelId="{CF9F5DF6-A715-48BE-92EB-EFC89ADB984A}" type="sibTrans" cxnId="{7E5DBD89-15BA-4E43-9450-D810E743B85D}">
      <dgm:prSet/>
      <dgm:spPr/>
      <dgm:t>
        <a:bodyPr/>
        <a:lstStyle/>
        <a:p>
          <a:endParaRPr lang="en-US"/>
        </a:p>
      </dgm:t>
    </dgm:pt>
    <dgm:pt modelId="{F6DA6B2E-5FF2-48E4-B73C-74EF9BA5ADA5}">
      <dgm:prSet/>
      <dgm:spPr/>
      <dgm:t>
        <a:bodyPr/>
        <a:lstStyle/>
        <a:p>
          <a:pPr>
            <a:lnSpc>
              <a:spcPct val="100000"/>
            </a:lnSpc>
          </a:pPr>
          <a:r>
            <a:rPr lang="nl-NL"/>
            <a:t>kennis/gedrag/signalen en symptomen (score):</a:t>
          </a:r>
          <a:endParaRPr lang="en-US"/>
        </a:p>
      </dgm:t>
    </dgm:pt>
    <dgm:pt modelId="{D3E37006-12BC-41CD-8D74-DC74A4DD72CD}" type="parTrans" cxnId="{95B5505A-B110-467E-8018-16D0EF6A91A8}">
      <dgm:prSet/>
      <dgm:spPr/>
      <dgm:t>
        <a:bodyPr/>
        <a:lstStyle/>
        <a:p>
          <a:endParaRPr lang="en-US"/>
        </a:p>
      </dgm:t>
    </dgm:pt>
    <dgm:pt modelId="{7E18C958-F733-4FC0-8E22-C57E9F1409B4}" type="sibTrans" cxnId="{95B5505A-B110-467E-8018-16D0EF6A91A8}">
      <dgm:prSet/>
      <dgm:spPr/>
      <dgm:t>
        <a:bodyPr/>
        <a:lstStyle/>
        <a:p>
          <a:endParaRPr lang="en-US"/>
        </a:p>
      </dgm:t>
    </dgm:pt>
    <dgm:pt modelId="{18688B0B-2324-47B0-BD8C-2929A3282789}">
      <dgm:prSet/>
      <dgm:spPr/>
      <dgm:t>
        <a:bodyPr/>
        <a:lstStyle/>
        <a:p>
          <a:r>
            <a:rPr lang="nl-NL"/>
            <a:t>Wat is de huidige situatie?</a:t>
          </a:r>
          <a:endParaRPr lang="en-US"/>
        </a:p>
      </dgm:t>
    </dgm:pt>
    <dgm:pt modelId="{AEB7ACDE-80DE-437A-AA27-4C577838C3B2}" type="parTrans" cxnId="{242BD7B5-9371-4F58-B2D7-1F4987C9BA52}">
      <dgm:prSet/>
      <dgm:spPr/>
      <dgm:t>
        <a:bodyPr/>
        <a:lstStyle/>
        <a:p>
          <a:endParaRPr lang="en-US"/>
        </a:p>
      </dgm:t>
    </dgm:pt>
    <dgm:pt modelId="{94265264-FADC-446B-BE4B-2E6F9CE1B957}" type="sibTrans" cxnId="{242BD7B5-9371-4F58-B2D7-1F4987C9BA52}">
      <dgm:prSet/>
      <dgm:spPr/>
      <dgm:t>
        <a:bodyPr/>
        <a:lstStyle/>
        <a:p>
          <a:endParaRPr lang="en-US"/>
        </a:p>
      </dgm:t>
    </dgm:pt>
    <dgm:pt modelId="{2D2C41C6-5067-4F5E-851C-C38BC6C0A694}">
      <dgm:prSet/>
      <dgm:spPr/>
      <dgm:t>
        <a:bodyPr/>
        <a:lstStyle/>
        <a:p>
          <a:r>
            <a:rPr lang="nl-NL"/>
            <a:t>Waar wil je naartoe  werken?</a:t>
          </a:r>
          <a:endParaRPr lang="en-US"/>
        </a:p>
      </dgm:t>
    </dgm:pt>
    <dgm:pt modelId="{477995D3-AFF3-45FD-A0A3-865CE0592CE1}" type="parTrans" cxnId="{164795B2-9AD6-402F-A52A-C3F1A117CAF1}">
      <dgm:prSet/>
      <dgm:spPr/>
      <dgm:t>
        <a:bodyPr/>
        <a:lstStyle/>
        <a:p>
          <a:endParaRPr lang="en-US"/>
        </a:p>
      </dgm:t>
    </dgm:pt>
    <dgm:pt modelId="{84DC7888-3B92-44BA-9F23-5531B6D27FB6}" type="sibTrans" cxnId="{164795B2-9AD6-402F-A52A-C3F1A117CAF1}">
      <dgm:prSet/>
      <dgm:spPr/>
      <dgm:t>
        <a:bodyPr/>
        <a:lstStyle/>
        <a:p>
          <a:endParaRPr lang="en-US"/>
        </a:p>
      </dgm:t>
    </dgm:pt>
    <dgm:pt modelId="{86CD211D-25F6-46D3-B810-52DF1CD036F9}">
      <dgm:prSet/>
      <dgm:spPr/>
      <dgm:t>
        <a:bodyPr/>
        <a:lstStyle/>
        <a:p>
          <a:pPr>
            <a:lnSpc>
              <a:spcPct val="100000"/>
            </a:lnSpc>
          </a:pPr>
          <a:r>
            <a:rPr lang="nl-NL"/>
            <a:t>soort actie: AIB, B, M, CM</a:t>
          </a:r>
          <a:endParaRPr lang="en-US"/>
        </a:p>
      </dgm:t>
    </dgm:pt>
    <dgm:pt modelId="{9E1CC2DC-948A-44E5-BA2B-EFF2103AACB3}" type="parTrans" cxnId="{D1D47684-3841-4157-AD2C-60B7FC30A53E}">
      <dgm:prSet/>
      <dgm:spPr/>
      <dgm:t>
        <a:bodyPr/>
        <a:lstStyle/>
        <a:p>
          <a:endParaRPr lang="en-US"/>
        </a:p>
      </dgm:t>
    </dgm:pt>
    <dgm:pt modelId="{12405CBA-4FED-4592-AECB-86AF0D51ECE1}" type="sibTrans" cxnId="{D1D47684-3841-4157-AD2C-60B7FC30A53E}">
      <dgm:prSet/>
      <dgm:spPr/>
      <dgm:t>
        <a:bodyPr/>
        <a:lstStyle/>
        <a:p>
          <a:endParaRPr lang="en-US"/>
        </a:p>
      </dgm:t>
    </dgm:pt>
    <dgm:pt modelId="{B064905C-9328-4D97-9D0D-154AF8E592C7}">
      <dgm:prSet/>
      <dgm:spPr/>
      <dgm:t>
        <a:bodyPr/>
        <a:lstStyle/>
        <a:p>
          <a:pPr>
            <a:lnSpc>
              <a:spcPct val="100000"/>
            </a:lnSpc>
          </a:pPr>
          <a:r>
            <a:rPr lang="nl-NL"/>
            <a:t>actievlak</a:t>
          </a:r>
          <a:endParaRPr lang="en-US"/>
        </a:p>
      </dgm:t>
    </dgm:pt>
    <dgm:pt modelId="{FDD4EDEC-5FF4-4D5B-8050-C1866850669A}" type="parTrans" cxnId="{86684A14-9830-4988-A5A1-0D6ADBD41748}">
      <dgm:prSet/>
      <dgm:spPr/>
      <dgm:t>
        <a:bodyPr/>
        <a:lstStyle/>
        <a:p>
          <a:endParaRPr lang="en-US"/>
        </a:p>
      </dgm:t>
    </dgm:pt>
    <dgm:pt modelId="{F762C61D-D348-4BEB-AFC3-FBE0F287E53E}" type="sibTrans" cxnId="{86684A14-9830-4988-A5A1-0D6ADBD41748}">
      <dgm:prSet/>
      <dgm:spPr/>
      <dgm:t>
        <a:bodyPr/>
        <a:lstStyle/>
        <a:p>
          <a:endParaRPr lang="en-US"/>
        </a:p>
      </dgm:t>
    </dgm:pt>
    <dgm:pt modelId="{4F1E5DB7-A111-439B-860F-B03B79F42DFF}" type="pres">
      <dgm:prSet presAssocID="{BE52EE01-0A59-4DE8-A636-29B0445022B9}" presName="root" presStyleCnt="0">
        <dgm:presLayoutVars>
          <dgm:dir/>
          <dgm:resizeHandles val="exact"/>
        </dgm:presLayoutVars>
      </dgm:prSet>
      <dgm:spPr/>
    </dgm:pt>
    <dgm:pt modelId="{87B0AEAF-C59A-480C-9F56-3EE494D91D18}" type="pres">
      <dgm:prSet presAssocID="{5980AC02-7883-44E9-84BF-30AA8D8CA047}" presName="compNode" presStyleCnt="0"/>
      <dgm:spPr/>
    </dgm:pt>
    <dgm:pt modelId="{E0E694D8-8DF1-47E3-B58B-F3DEDA9A3D66}" type="pres">
      <dgm:prSet presAssocID="{5980AC02-7883-44E9-84BF-30AA8D8CA047}" presName="iconRect" presStyleLbl="node1" presStyleIdx="0" presStyleCnt="2"/>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dgm:spPr>
      <dgm:extLst>
        <a:ext uri="{E40237B7-FDA0-4F09-8148-C483321AD2D9}">
          <dgm14:cNvPr xmlns:dgm14="http://schemas.microsoft.com/office/drawing/2010/diagram" id="0" name="" descr="Skeleton"/>
        </a:ext>
      </dgm:extLst>
    </dgm:pt>
    <dgm:pt modelId="{601DA4C1-362A-44AA-931F-9885904E2666}" type="pres">
      <dgm:prSet presAssocID="{5980AC02-7883-44E9-84BF-30AA8D8CA047}" presName="iconSpace" presStyleCnt="0"/>
      <dgm:spPr/>
    </dgm:pt>
    <dgm:pt modelId="{56EF1660-B583-4881-BF94-E8FACA560946}" type="pres">
      <dgm:prSet presAssocID="{5980AC02-7883-44E9-84BF-30AA8D8CA047}" presName="parTx" presStyleLbl="revTx" presStyleIdx="0" presStyleCnt="4">
        <dgm:presLayoutVars>
          <dgm:chMax val="0"/>
          <dgm:chPref val="0"/>
        </dgm:presLayoutVars>
      </dgm:prSet>
      <dgm:spPr/>
    </dgm:pt>
    <dgm:pt modelId="{CEC72C6C-BD01-468C-98BA-9B98B51A5390}" type="pres">
      <dgm:prSet presAssocID="{5980AC02-7883-44E9-84BF-30AA8D8CA047}" presName="txSpace" presStyleCnt="0"/>
      <dgm:spPr/>
    </dgm:pt>
    <dgm:pt modelId="{7D1305DB-F8D2-42EB-9C8F-087371B220BC}" type="pres">
      <dgm:prSet presAssocID="{5980AC02-7883-44E9-84BF-30AA8D8CA047}" presName="desTx" presStyleLbl="revTx" presStyleIdx="1" presStyleCnt="4">
        <dgm:presLayoutVars/>
      </dgm:prSet>
      <dgm:spPr/>
    </dgm:pt>
    <dgm:pt modelId="{D97FA79B-9816-4261-A6EF-9A4FD9D81028}" type="pres">
      <dgm:prSet presAssocID="{53B53C02-34DF-4FC6-A252-7B98B4731490}" presName="sibTrans" presStyleCnt="0"/>
      <dgm:spPr/>
    </dgm:pt>
    <dgm:pt modelId="{494BE2EF-6D1B-4546-BCE6-C58C6DA90A5D}" type="pres">
      <dgm:prSet presAssocID="{8C8FF841-6BCA-44DF-8A55-8CEA167E4B73}" presName="compNode" presStyleCnt="0"/>
      <dgm:spPr/>
    </dgm:pt>
    <dgm:pt modelId="{2422161E-141F-4539-996E-5A7192B1FD0D}" type="pres">
      <dgm:prSet presAssocID="{8C8FF841-6BCA-44DF-8A55-8CEA167E4B73}" presName="iconRect" presStyleLbl="node1" presStyleIdx="1" presStyleCnt="2"/>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dgm:spPr>
      <dgm:extLst>
        <a:ext uri="{E40237B7-FDA0-4F09-8148-C483321AD2D9}">
          <dgm14:cNvPr xmlns:dgm14="http://schemas.microsoft.com/office/drawing/2010/diagram" id="0" name="" descr="Questions"/>
        </a:ext>
      </dgm:extLst>
    </dgm:pt>
    <dgm:pt modelId="{3A5920F0-A6B0-47E3-8680-ECF6FB31D036}" type="pres">
      <dgm:prSet presAssocID="{8C8FF841-6BCA-44DF-8A55-8CEA167E4B73}" presName="iconSpace" presStyleCnt="0"/>
      <dgm:spPr/>
    </dgm:pt>
    <dgm:pt modelId="{E2714A53-BB31-4766-B7B6-306211011DA2}" type="pres">
      <dgm:prSet presAssocID="{8C8FF841-6BCA-44DF-8A55-8CEA167E4B73}" presName="parTx" presStyleLbl="revTx" presStyleIdx="2" presStyleCnt="4">
        <dgm:presLayoutVars>
          <dgm:chMax val="0"/>
          <dgm:chPref val="0"/>
        </dgm:presLayoutVars>
      </dgm:prSet>
      <dgm:spPr/>
    </dgm:pt>
    <dgm:pt modelId="{88C97294-EBDE-42D0-A6B6-DB371D3858AE}" type="pres">
      <dgm:prSet presAssocID="{8C8FF841-6BCA-44DF-8A55-8CEA167E4B73}" presName="txSpace" presStyleCnt="0"/>
      <dgm:spPr/>
    </dgm:pt>
    <dgm:pt modelId="{6149F3BA-AF0F-426C-A42A-3699CCC23699}" type="pres">
      <dgm:prSet presAssocID="{8C8FF841-6BCA-44DF-8A55-8CEA167E4B73}" presName="desTx" presStyleLbl="revTx" presStyleIdx="3" presStyleCnt="4">
        <dgm:presLayoutVars/>
      </dgm:prSet>
      <dgm:spPr/>
    </dgm:pt>
  </dgm:ptLst>
  <dgm:cxnLst>
    <dgm:cxn modelId="{46C5DF03-366A-43B2-B5EF-99E9B4ADA1A3}" type="presOf" srcId="{BE52EE01-0A59-4DE8-A636-29B0445022B9}" destId="{4F1E5DB7-A111-439B-860F-B03B79F42DFF}" srcOrd="0" destOrd="0" presId="urn:microsoft.com/office/officeart/2018/2/layout/IconLabelDescriptionList"/>
    <dgm:cxn modelId="{86684A14-9830-4988-A5A1-0D6ADBD41748}" srcId="{8C8FF841-6BCA-44DF-8A55-8CEA167E4B73}" destId="{B064905C-9328-4D97-9D0D-154AF8E592C7}" srcOrd="4" destOrd="0" parTransId="{FDD4EDEC-5FF4-4D5B-8050-C1866850669A}" sibTransId="{F762C61D-D348-4BEB-AFC3-FBE0F287E53E}"/>
    <dgm:cxn modelId="{1C2FA527-31BD-4BFD-B42C-1A1027DEF265}" type="presOf" srcId="{B064905C-9328-4D97-9D0D-154AF8E592C7}" destId="{6149F3BA-AF0F-426C-A42A-3699CCC23699}" srcOrd="0" destOrd="6" presId="urn:microsoft.com/office/officeart/2018/2/layout/IconLabelDescriptionList"/>
    <dgm:cxn modelId="{63CA5F29-930F-4601-9B29-6FCFCBA49AEE}" type="presOf" srcId="{8C8FF841-6BCA-44DF-8A55-8CEA167E4B73}" destId="{E2714A53-BB31-4766-B7B6-306211011DA2}" srcOrd="0" destOrd="0" presId="urn:microsoft.com/office/officeart/2018/2/layout/IconLabelDescriptionList"/>
    <dgm:cxn modelId="{1430C83F-246D-49E8-9790-246DED36197D}" type="presOf" srcId="{86CD211D-25F6-46D3-B810-52DF1CD036F9}" destId="{6149F3BA-AF0F-426C-A42A-3699CCC23699}" srcOrd="0" destOrd="5" presId="urn:microsoft.com/office/officeart/2018/2/layout/IconLabelDescriptionList"/>
    <dgm:cxn modelId="{6A27DC6E-B893-4812-8611-5554F3160F61}" type="presOf" srcId="{3A24FD60-DBDB-45AE-8290-B454EAEC9854}" destId="{6149F3BA-AF0F-426C-A42A-3699CCC23699}" srcOrd="0" destOrd="1" presId="urn:microsoft.com/office/officeart/2018/2/layout/IconLabelDescriptionList"/>
    <dgm:cxn modelId="{87135572-D22D-4EAD-A9CE-F529890BBDC9}" type="presOf" srcId="{5980AC02-7883-44E9-84BF-30AA8D8CA047}" destId="{56EF1660-B583-4881-BF94-E8FACA560946}" srcOrd="0" destOrd="0" presId="urn:microsoft.com/office/officeart/2018/2/layout/IconLabelDescriptionList"/>
    <dgm:cxn modelId="{95B5505A-B110-467E-8018-16D0EF6A91A8}" srcId="{8C8FF841-6BCA-44DF-8A55-8CEA167E4B73}" destId="{F6DA6B2E-5FF2-48E4-B73C-74EF9BA5ADA5}" srcOrd="2" destOrd="0" parTransId="{D3E37006-12BC-41CD-8D74-DC74A4DD72CD}" sibTransId="{7E18C958-F733-4FC0-8E22-C57E9F1409B4}"/>
    <dgm:cxn modelId="{66A7CA7D-524D-4AEC-A4C1-64C461D4C710}" type="presOf" srcId="{2D2C41C6-5067-4F5E-851C-C38BC6C0A694}" destId="{6149F3BA-AF0F-426C-A42A-3699CCC23699}" srcOrd="0" destOrd="4" presId="urn:microsoft.com/office/officeart/2018/2/layout/IconLabelDescriptionList"/>
    <dgm:cxn modelId="{D1D47684-3841-4157-AD2C-60B7FC30A53E}" srcId="{8C8FF841-6BCA-44DF-8A55-8CEA167E4B73}" destId="{86CD211D-25F6-46D3-B810-52DF1CD036F9}" srcOrd="3" destOrd="0" parTransId="{9E1CC2DC-948A-44E5-BA2B-EFF2103AACB3}" sibTransId="{12405CBA-4FED-4592-AECB-86AF0D51ECE1}"/>
    <dgm:cxn modelId="{7E5DBD89-15BA-4E43-9450-D810E743B85D}" srcId="{8C8FF841-6BCA-44DF-8A55-8CEA167E4B73}" destId="{3A24FD60-DBDB-45AE-8290-B454EAEC9854}" srcOrd="1" destOrd="0" parTransId="{CF04D874-505B-46E1-BBCC-3C963C2C2BB1}" sibTransId="{CF9F5DF6-A715-48BE-92EB-EFC89ADB984A}"/>
    <dgm:cxn modelId="{3C3968A4-8DDD-41E3-BDD5-854D52E5A9D8}" srcId="{8C8FF841-6BCA-44DF-8A55-8CEA167E4B73}" destId="{81F0AD3B-4F66-436A-830F-8CE3CF541410}" srcOrd="0" destOrd="0" parTransId="{A1085F6C-5F01-4441-8AC2-D5ADA5A545CE}" sibTransId="{8D2498A0-EFCD-405E-8AC8-0D792C72ECF1}"/>
    <dgm:cxn modelId="{164795B2-9AD6-402F-A52A-C3F1A117CAF1}" srcId="{F6DA6B2E-5FF2-48E4-B73C-74EF9BA5ADA5}" destId="{2D2C41C6-5067-4F5E-851C-C38BC6C0A694}" srcOrd="1" destOrd="0" parTransId="{477995D3-AFF3-45FD-A0A3-865CE0592CE1}" sibTransId="{84DC7888-3B92-44BA-9F23-5531B6D27FB6}"/>
    <dgm:cxn modelId="{DFFFE5B4-84B0-4BDE-B514-1D54A808B20B}" type="presOf" srcId="{81F0AD3B-4F66-436A-830F-8CE3CF541410}" destId="{6149F3BA-AF0F-426C-A42A-3699CCC23699}" srcOrd="0" destOrd="0" presId="urn:microsoft.com/office/officeart/2018/2/layout/IconLabelDescriptionList"/>
    <dgm:cxn modelId="{242BD7B5-9371-4F58-B2D7-1F4987C9BA52}" srcId="{F6DA6B2E-5FF2-48E4-B73C-74EF9BA5ADA5}" destId="{18688B0B-2324-47B0-BD8C-2929A3282789}" srcOrd="0" destOrd="0" parTransId="{AEB7ACDE-80DE-437A-AA27-4C577838C3B2}" sibTransId="{94265264-FADC-446B-BE4B-2E6F9CE1B957}"/>
    <dgm:cxn modelId="{D81BBBB7-09CC-4F1B-BA1C-C8426BDEBFB4}" type="presOf" srcId="{F6DA6B2E-5FF2-48E4-B73C-74EF9BA5ADA5}" destId="{6149F3BA-AF0F-426C-A42A-3699CCC23699}" srcOrd="0" destOrd="2" presId="urn:microsoft.com/office/officeart/2018/2/layout/IconLabelDescriptionList"/>
    <dgm:cxn modelId="{342FEADC-1A01-4016-8E9A-E86375770FD0}" type="presOf" srcId="{18688B0B-2324-47B0-BD8C-2929A3282789}" destId="{6149F3BA-AF0F-426C-A42A-3699CCC23699}" srcOrd="0" destOrd="3" presId="urn:microsoft.com/office/officeart/2018/2/layout/IconLabelDescriptionList"/>
    <dgm:cxn modelId="{13308DF2-7A51-46EA-8141-AB7BCC1BACBF}" srcId="{BE52EE01-0A59-4DE8-A636-29B0445022B9}" destId="{5980AC02-7883-44E9-84BF-30AA8D8CA047}" srcOrd="0" destOrd="0" parTransId="{952AA36C-4CBF-419B-B28C-953E3D6A83EA}" sibTransId="{53B53C02-34DF-4FC6-A252-7B98B4731490}"/>
    <dgm:cxn modelId="{612F7AFA-8421-4F45-9811-1A6D9ED2371B}" srcId="{BE52EE01-0A59-4DE8-A636-29B0445022B9}" destId="{8C8FF841-6BCA-44DF-8A55-8CEA167E4B73}" srcOrd="1" destOrd="0" parTransId="{CE525132-1A9D-453A-BDA7-9620F89F8CEF}" sibTransId="{F38A2EC8-92D3-4A75-B754-2C3F72C0D218}"/>
    <dgm:cxn modelId="{4C0F1E67-ADCB-47CE-BE03-FC70A298C65C}" type="presParOf" srcId="{4F1E5DB7-A111-439B-860F-B03B79F42DFF}" destId="{87B0AEAF-C59A-480C-9F56-3EE494D91D18}" srcOrd="0" destOrd="0" presId="urn:microsoft.com/office/officeart/2018/2/layout/IconLabelDescriptionList"/>
    <dgm:cxn modelId="{B935E883-39DA-4956-81E3-9F2ECE70C3C0}" type="presParOf" srcId="{87B0AEAF-C59A-480C-9F56-3EE494D91D18}" destId="{E0E694D8-8DF1-47E3-B58B-F3DEDA9A3D66}" srcOrd="0" destOrd="0" presId="urn:microsoft.com/office/officeart/2018/2/layout/IconLabelDescriptionList"/>
    <dgm:cxn modelId="{2CD1636B-90E5-44C3-B05E-BFBBB46081B2}" type="presParOf" srcId="{87B0AEAF-C59A-480C-9F56-3EE494D91D18}" destId="{601DA4C1-362A-44AA-931F-9885904E2666}" srcOrd="1" destOrd="0" presId="urn:microsoft.com/office/officeart/2018/2/layout/IconLabelDescriptionList"/>
    <dgm:cxn modelId="{7522205C-3FB1-4FCD-A568-48E3FE021067}" type="presParOf" srcId="{87B0AEAF-C59A-480C-9F56-3EE494D91D18}" destId="{56EF1660-B583-4881-BF94-E8FACA560946}" srcOrd="2" destOrd="0" presId="urn:microsoft.com/office/officeart/2018/2/layout/IconLabelDescriptionList"/>
    <dgm:cxn modelId="{D4484483-96BA-4631-AE2C-A688C4278311}" type="presParOf" srcId="{87B0AEAF-C59A-480C-9F56-3EE494D91D18}" destId="{CEC72C6C-BD01-468C-98BA-9B98B51A5390}" srcOrd="3" destOrd="0" presId="urn:microsoft.com/office/officeart/2018/2/layout/IconLabelDescriptionList"/>
    <dgm:cxn modelId="{A3467104-1100-424C-B988-C28298DE1EBC}" type="presParOf" srcId="{87B0AEAF-C59A-480C-9F56-3EE494D91D18}" destId="{7D1305DB-F8D2-42EB-9C8F-087371B220BC}" srcOrd="4" destOrd="0" presId="urn:microsoft.com/office/officeart/2018/2/layout/IconLabelDescriptionList"/>
    <dgm:cxn modelId="{8998F60D-57D3-4C1F-80CA-4F95826E2A7D}" type="presParOf" srcId="{4F1E5DB7-A111-439B-860F-B03B79F42DFF}" destId="{D97FA79B-9816-4261-A6EF-9A4FD9D81028}" srcOrd="1" destOrd="0" presId="urn:microsoft.com/office/officeart/2018/2/layout/IconLabelDescriptionList"/>
    <dgm:cxn modelId="{4388526E-3654-4D7B-93ED-0619F568417F}" type="presParOf" srcId="{4F1E5DB7-A111-439B-860F-B03B79F42DFF}" destId="{494BE2EF-6D1B-4546-BCE6-C58C6DA90A5D}" srcOrd="2" destOrd="0" presId="urn:microsoft.com/office/officeart/2018/2/layout/IconLabelDescriptionList"/>
    <dgm:cxn modelId="{EBF2038E-066B-4D7B-AC1D-650BD64E37F6}" type="presParOf" srcId="{494BE2EF-6D1B-4546-BCE6-C58C6DA90A5D}" destId="{2422161E-141F-4539-996E-5A7192B1FD0D}" srcOrd="0" destOrd="0" presId="urn:microsoft.com/office/officeart/2018/2/layout/IconLabelDescriptionList"/>
    <dgm:cxn modelId="{B8884962-DE16-428B-BD8F-A2012AAE3C46}" type="presParOf" srcId="{494BE2EF-6D1B-4546-BCE6-C58C6DA90A5D}" destId="{3A5920F0-A6B0-47E3-8680-ECF6FB31D036}" srcOrd="1" destOrd="0" presId="urn:microsoft.com/office/officeart/2018/2/layout/IconLabelDescriptionList"/>
    <dgm:cxn modelId="{F20FBF5C-103C-4273-B8F7-9D50EAE9BA86}" type="presParOf" srcId="{494BE2EF-6D1B-4546-BCE6-C58C6DA90A5D}" destId="{E2714A53-BB31-4766-B7B6-306211011DA2}" srcOrd="2" destOrd="0" presId="urn:microsoft.com/office/officeart/2018/2/layout/IconLabelDescriptionList"/>
    <dgm:cxn modelId="{AB7541CE-8406-436A-AA19-D8833B52723F}" type="presParOf" srcId="{494BE2EF-6D1B-4546-BCE6-C58C6DA90A5D}" destId="{88C97294-EBDE-42D0-A6B6-DB371D3858AE}" srcOrd="3" destOrd="0" presId="urn:microsoft.com/office/officeart/2018/2/layout/IconLabelDescriptionList"/>
    <dgm:cxn modelId="{8802A977-0B78-42F3-BAB6-0162BE7A7CD5}" type="presParOf" srcId="{494BE2EF-6D1B-4546-BCE6-C58C6DA90A5D}" destId="{6149F3BA-AF0F-426C-A42A-3699CCC23699}" srcOrd="4" destOrd="0" presId="urn:microsoft.com/office/officeart/2018/2/layout/IconLabelDescription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8CF97F14-559D-406D-A0CC-61DDB3943EBC}" type="doc">
      <dgm:prSet loTypeId="urn:microsoft.com/office/officeart/2018/2/layout/IconLabelList" loCatId="icon" qsTypeId="urn:microsoft.com/office/officeart/2005/8/quickstyle/simple1" qsCatId="simple" csTypeId="urn:microsoft.com/office/officeart/2018/5/colors/Iconchunking_neutralbg_accent1_2" csCatId="accent1" phldr="1"/>
      <dgm:spPr/>
      <dgm:t>
        <a:bodyPr/>
        <a:lstStyle/>
        <a:p>
          <a:endParaRPr lang="en-US"/>
        </a:p>
      </dgm:t>
    </dgm:pt>
    <dgm:pt modelId="{3B313D74-C579-4739-944B-564A76F9A193}">
      <dgm:prSet/>
      <dgm:spPr/>
      <dgm:t>
        <a:bodyPr/>
        <a:lstStyle/>
        <a:p>
          <a:r>
            <a:rPr lang="nl-NL"/>
            <a:t>Minder registratielast</a:t>
          </a:r>
          <a:endParaRPr lang="en-US"/>
        </a:p>
      </dgm:t>
    </dgm:pt>
    <dgm:pt modelId="{3797EE57-B249-4242-AAF2-31EACA552BB5}" type="parTrans" cxnId="{1366B850-1295-40CF-B877-D0172433F676}">
      <dgm:prSet/>
      <dgm:spPr/>
      <dgm:t>
        <a:bodyPr/>
        <a:lstStyle/>
        <a:p>
          <a:endParaRPr lang="en-US"/>
        </a:p>
      </dgm:t>
    </dgm:pt>
    <dgm:pt modelId="{AC808459-A8C7-44A6-992A-723E653D9629}" type="sibTrans" cxnId="{1366B850-1295-40CF-B877-D0172433F676}">
      <dgm:prSet/>
      <dgm:spPr/>
      <dgm:t>
        <a:bodyPr/>
        <a:lstStyle/>
        <a:p>
          <a:endParaRPr lang="en-US"/>
        </a:p>
      </dgm:t>
    </dgm:pt>
    <dgm:pt modelId="{BD66BDEE-35D3-4F36-B186-7954FF0C167D}">
      <dgm:prSet/>
      <dgm:spPr/>
      <dgm:t>
        <a:bodyPr/>
        <a:lstStyle/>
        <a:p>
          <a:r>
            <a:rPr lang="nl-NL"/>
            <a:t>Gegevens kunnen gebruikt worden voor onderzoek</a:t>
          </a:r>
          <a:endParaRPr lang="en-US"/>
        </a:p>
      </dgm:t>
    </dgm:pt>
    <dgm:pt modelId="{AA819C4B-D42E-438B-8D8C-A3BD8CF3C31F}" type="parTrans" cxnId="{83A1BBD8-FA69-435A-8525-3F0FC2B73BCA}">
      <dgm:prSet/>
      <dgm:spPr/>
      <dgm:t>
        <a:bodyPr/>
        <a:lstStyle/>
        <a:p>
          <a:endParaRPr lang="en-US"/>
        </a:p>
      </dgm:t>
    </dgm:pt>
    <dgm:pt modelId="{61699D3B-25A6-42E6-A1E8-ACC7EA2D7FE7}" type="sibTrans" cxnId="{83A1BBD8-FA69-435A-8525-3F0FC2B73BCA}">
      <dgm:prSet/>
      <dgm:spPr/>
      <dgm:t>
        <a:bodyPr/>
        <a:lstStyle/>
        <a:p>
          <a:endParaRPr lang="en-US"/>
        </a:p>
      </dgm:t>
    </dgm:pt>
    <dgm:pt modelId="{61EFDB3F-6DC8-4439-870A-2BAA760EE101}">
      <dgm:prSet/>
      <dgm:spPr/>
      <dgm:t>
        <a:bodyPr/>
        <a:lstStyle/>
        <a:p>
          <a:r>
            <a:rPr lang="nl-NL"/>
            <a:t>Uitwisseling informatie gemakkelijk</a:t>
          </a:r>
          <a:endParaRPr lang="en-US"/>
        </a:p>
      </dgm:t>
    </dgm:pt>
    <dgm:pt modelId="{C138F027-5115-4C3F-8F1E-919FDD2F60DD}" type="parTrans" cxnId="{CB0F771C-27AA-47E2-99F4-901199F376C4}">
      <dgm:prSet/>
      <dgm:spPr/>
      <dgm:t>
        <a:bodyPr/>
        <a:lstStyle/>
        <a:p>
          <a:endParaRPr lang="en-US"/>
        </a:p>
      </dgm:t>
    </dgm:pt>
    <dgm:pt modelId="{41D3C35E-B25A-4EBC-A0DB-C52B81803EC5}" type="sibTrans" cxnId="{CB0F771C-27AA-47E2-99F4-901199F376C4}">
      <dgm:prSet/>
      <dgm:spPr/>
      <dgm:t>
        <a:bodyPr/>
        <a:lstStyle/>
        <a:p>
          <a:endParaRPr lang="en-US"/>
        </a:p>
      </dgm:t>
    </dgm:pt>
    <dgm:pt modelId="{BE1A40DC-A0FE-477D-AF05-7A7D2B9AD293}">
      <dgm:prSet/>
      <dgm:spPr/>
      <dgm:t>
        <a:bodyPr/>
        <a:lstStyle/>
        <a:p>
          <a:r>
            <a:rPr lang="nl-NL"/>
            <a:t>Hergebruik informatie</a:t>
          </a:r>
          <a:endParaRPr lang="en-US"/>
        </a:p>
      </dgm:t>
    </dgm:pt>
    <dgm:pt modelId="{DBC72AF0-9125-45FE-8ACD-AB4BAE6C0587}" type="parTrans" cxnId="{86631B96-DDEE-4B4A-A8F8-65EDF02B0839}">
      <dgm:prSet/>
      <dgm:spPr/>
      <dgm:t>
        <a:bodyPr/>
        <a:lstStyle/>
        <a:p>
          <a:endParaRPr lang="en-US"/>
        </a:p>
      </dgm:t>
    </dgm:pt>
    <dgm:pt modelId="{5AD65A97-82F7-4FBA-ACC3-C93DF71606D9}" type="sibTrans" cxnId="{86631B96-DDEE-4B4A-A8F8-65EDF02B0839}">
      <dgm:prSet/>
      <dgm:spPr/>
      <dgm:t>
        <a:bodyPr/>
        <a:lstStyle/>
        <a:p>
          <a:endParaRPr lang="en-US"/>
        </a:p>
      </dgm:t>
    </dgm:pt>
    <dgm:pt modelId="{749A7DFE-D25A-4F6B-AC04-C6697E1A28A4}" type="pres">
      <dgm:prSet presAssocID="{8CF97F14-559D-406D-A0CC-61DDB3943EBC}" presName="root" presStyleCnt="0">
        <dgm:presLayoutVars>
          <dgm:dir/>
          <dgm:resizeHandles val="exact"/>
        </dgm:presLayoutVars>
      </dgm:prSet>
      <dgm:spPr/>
    </dgm:pt>
    <dgm:pt modelId="{EDAD68A7-6B8C-48AA-87D9-A26CDC2FF015}" type="pres">
      <dgm:prSet presAssocID="{3B313D74-C579-4739-944B-564A76F9A193}" presName="compNode" presStyleCnt="0"/>
      <dgm:spPr/>
    </dgm:pt>
    <dgm:pt modelId="{8F287B3E-8D63-4E8A-851D-017D85739FD1}" type="pres">
      <dgm:prSet presAssocID="{3B313D74-C579-4739-944B-564A76F9A193}" presName="iconRect" presStyleLbl="node1" presStyleIdx="0" presStyleCnt="4"/>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Close"/>
        </a:ext>
      </dgm:extLst>
    </dgm:pt>
    <dgm:pt modelId="{C0E05374-CCC7-4327-88FA-825DC49FAC32}" type="pres">
      <dgm:prSet presAssocID="{3B313D74-C579-4739-944B-564A76F9A193}" presName="spaceRect" presStyleCnt="0"/>
      <dgm:spPr/>
    </dgm:pt>
    <dgm:pt modelId="{EBCC80C5-3489-4AA1-9148-F2D70A1FE267}" type="pres">
      <dgm:prSet presAssocID="{3B313D74-C579-4739-944B-564A76F9A193}" presName="textRect" presStyleLbl="revTx" presStyleIdx="0" presStyleCnt="4">
        <dgm:presLayoutVars>
          <dgm:chMax val="1"/>
          <dgm:chPref val="1"/>
        </dgm:presLayoutVars>
      </dgm:prSet>
      <dgm:spPr/>
    </dgm:pt>
    <dgm:pt modelId="{9CA65669-79DB-41A9-ACEC-DBA3A0A421C0}" type="pres">
      <dgm:prSet presAssocID="{AC808459-A8C7-44A6-992A-723E653D9629}" presName="sibTrans" presStyleCnt="0"/>
      <dgm:spPr/>
    </dgm:pt>
    <dgm:pt modelId="{011378AD-39A1-45EF-96A6-BC3CB7D15091}" type="pres">
      <dgm:prSet presAssocID="{BD66BDEE-35D3-4F36-B186-7954FF0C167D}" presName="compNode" presStyleCnt="0"/>
      <dgm:spPr/>
    </dgm:pt>
    <dgm:pt modelId="{26D6351D-4F5A-407E-ADFE-904AF330F905}" type="pres">
      <dgm:prSet presAssocID="{BD66BDEE-35D3-4F36-B186-7954FF0C167D}" presName="iconRect" presStyleLbl="node1" presStyleIdx="1" presStyleCnt="4"/>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Magnifying glass"/>
        </a:ext>
      </dgm:extLst>
    </dgm:pt>
    <dgm:pt modelId="{E76DE7DC-EE1D-4F2E-A522-2DA31AA620F0}" type="pres">
      <dgm:prSet presAssocID="{BD66BDEE-35D3-4F36-B186-7954FF0C167D}" presName="spaceRect" presStyleCnt="0"/>
      <dgm:spPr/>
    </dgm:pt>
    <dgm:pt modelId="{8F2925F1-267E-4E71-B210-FB92EF7772BD}" type="pres">
      <dgm:prSet presAssocID="{BD66BDEE-35D3-4F36-B186-7954FF0C167D}" presName="textRect" presStyleLbl="revTx" presStyleIdx="1" presStyleCnt="4">
        <dgm:presLayoutVars>
          <dgm:chMax val="1"/>
          <dgm:chPref val="1"/>
        </dgm:presLayoutVars>
      </dgm:prSet>
      <dgm:spPr/>
    </dgm:pt>
    <dgm:pt modelId="{1D4E3EAB-8A71-456D-8922-1AE6F62D26EC}" type="pres">
      <dgm:prSet presAssocID="{61699D3B-25A6-42E6-A1E8-ACC7EA2D7FE7}" presName="sibTrans" presStyleCnt="0"/>
      <dgm:spPr/>
    </dgm:pt>
    <dgm:pt modelId="{17A3FC3B-14BD-4132-952C-6A6150634A8B}" type="pres">
      <dgm:prSet presAssocID="{61EFDB3F-6DC8-4439-870A-2BAA760EE101}" presName="compNode" presStyleCnt="0"/>
      <dgm:spPr/>
    </dgm:pt>
    <dgm:pt modelId="{20A8C0F9-7566-43E3-9516-9F9426E92DDE}" type="pres">
      <dgm:prSet presAssocID="{61EFDB3F-6DC8-4439-870A-2BAA760EE101}" presName="iconRect" presStyleLbl="node1" presStyleIdx="2" presStyleCnt="4"/>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Network"/>
        </a:ext>
      </dgm:extLst>
    </dgm:pt>
    <dgm:pt modelId="{403B6A96-AA12-4CE9-9A2E-C761165E57F3}" type="pres">
      <dgm:prSet presAssocID="{61EFDB3F-6DC8-4439-870A-2BAA760EE101}" presName="spaceRect" presStyleCnt="0"/>
      <dgm:spPr/>
    </dgm:pt>
    <dgm:pt modelId="{7F506E54-546C-4B5B-B10F-C59161FC3EA2}" type="pres">
      <dgm:prSet presAssocID="{61EFDB3F-6DC8-4439-870A-2BAA760EE101}" presName="textRect" presStyleLbl="revTx" presStyleIdx="2" presStyleCnt="4">
        <dgm:presLayoutVars>
          <dgm:chMax val="1"/>
          <dgm:chPref val="1"/>
        </dgm:presLayoutVars>
      </dgm:prSet>
      <dgm:spPr/>
    </dgm:pt>
    <dgm:pt modelId="{38CA122F-B537-46B9-91C4-B1B7E1C2553F}" type="pres">
      <dgm:prSet presAssocID="{41D3C35E-B25A-4EBC-A0DB-C52B81803EC5}" presName="sibTrans" presStyleCnt="0"/>
      <dgm:spPr/>
    </dgm:pt>
    <dgm:pt modelId="{C61D8610-EB74-43AF-978D-0B3912223CCC}" type="pres">
      <dgm:prSet presAssocID="{BE1A40DC-A0FE-477D-AF05-7A7D2B9AD293}" presName="compNode" presStyleCnt="0"/>
      <dgm:spPr/>
    </dgm:pt>
    <dgm:pt modelId="{0E4BD8FB-7D15-4542-9FB7-9553007A8BC2}" type="pres">
      <dgm:prSet presAssocID="{BE1A40DC-A0FE-477D-AF05-7A7D2B9AD293}" presName="iconRect" presStyleLbl="node1" presStyleIdx="3" presStyleCnt="4"/>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a:noFill/>
        </a:ln>
      </dgm:spPr>
      <dgm:extLst>
        <a:ext uri="{E40237B7-FDA0-4F09-8148-C483321AD2D9}">
          <dgm14:cNvPr xmlns:dgm14="http://schemas.microsoft.com/office/drawing/2010/diagram" id="0" name="" descr="Recycle"/>
        </a:ext>
      </dgm:extLst>
    </dgm:pt>
    <dgm:pt modelId="{BACC5740-6819-4F02-8F5A-7F64E8A04773}" type="pres">
      <dgm:prSet presAssocID="{BE1A40DC-A0FE-477D-AF05-7A7D2B9AD293}" presName="spaceRect" presStyleCnt="0"/>
      <dgm:spPr/>
    </dgm:pt>
    <dgm:pt modelId="{40CDF977-4DAC-489D-ADBF-62654CBA7E1C}" type="pres">
      <dgm:prSet presAssocID="{BE1A40DC-A0FE-477D-AF05-7A7D2B9AD293}" presName="textRect" presStyleLbl="revTx" presStyleIdx="3" presStyleCnt="4">
        <dgm:presLayoutVars>
          <dgm:chMax val="1"/>
          <dgm:chPref val="1"/>
        </dgm:presLayoutVars>
      </dgm:prSet>
      <dgm:spPr/>
    </dgm:pt>
  </dgm:ptLst>
  <dgm:cxnLst>
    <dgm:cxn modelId="{78F8D906-8B21-462E-B39B-1DBB72A6DBE8}" type="presOf" srcId="{8CF97F14-559D-406D-A0CC-61DDB3943EBC}" destId="{749A7DFE-D25A-4F6B-AC04-C6697E1A28A4}" srcOrd="0" destOrd="0" presId="urn:microsoft.com/office/officeart/2018/2/layout/IconLabelList"/>
    <dgm:cxn modelId="{CB0F771C-27AA-47E2-99F4-901199F376C4}" srcId="{8CF97F14-559D-406D-A0CC-61DDB3943EBC}" destId="{61EFDB3F-6DC8-4439-870A-2BAA760EE101}" srcOrd="2" destOrd="0" parTransId="{C138F027-5115-4C3F-8F1E-919FDD2F60DD}" sibTransId="{41D3C35E-B25A-4EBC-A0DB-C52B81803EC5}"/>
    <dgm:cxn modelId="{C3CDB95C-1437-4EB7-8259-16A61DBD2C0F}" type="presOf" srcId="{BE1A40DC-A0FE-477D-AF05-7A7D2B9AD293}" destId="{40CDF977-4DAC-489D-ADBF-62654CBA7E1C}" srcOrd="0" destOrd="0" presId="urn:microsoft.com/office/officeart/2018/2/layout/IconLabelList"/>
    <dgm:cxn modelId="{9EC54B44-F812-4598-A6A4-FCBCA0F5765D}" type="presOf" srcId="{61EFDB3F-6DC8-4439-870A-2BAA760EE101}" destId="{7F506E54-546C-4B5B-B10F-C59161FC3EA2}" srcOrd="0" destOrd="0" presId="urn:microsoft.com/office/officeart/2018/2/layout/IconLabelList"/>
    <dgm:cxn modelId="{1366B850-1295-40CF-B877-D0172433F676}" srcId="{8CF97F14-559D-406D-A0CC-61DDB3943EBC}" destId="{3B313D74-C579-4739-944B-564A76F9A193}" srcOrd="0" destOrd="0" parTransId="{3797EE57-B249-4242-AAF2-31EACA552BB5}" sibTransId="{AC808459-A8C7-44A6-992A-723E653D9629}"/>
    <dgm:cxn modelId="{CDB92A72-8313-416A-85F5-D10CE124D1BA}" type="presOf" srcId="{3B313D74-C579-4739-944B-564A76F9A193}" destId="{EBCC80C5-3489-4AA1-9148-F2D70A1FE267}" srcOrd="0" destOrd="0" presId="urn:microsoft.com/office/officeart/2018/2/layout/IconLabelList"/>
    <dgm:cxn modelId="{68692555-2B60-428B-A310-F30A661FACA5}" type="presOf" srcId="{BD66BDEE-35D3-4F36-B186-7954FF0C167D}" destId="{8F2925F1-267E-4E71-B210-FB92EF7772BD}" srcOrd="0" destOrd="0" presId="urn:microsoft.com/office/officeart/2018/2/layout/IconLabelList"/>
    <dgm:cxn modelId="{86631B96-DDEE-4B4A-A8F8-65EDF02B0839}" srcId="{8CF97F14-559D-406D-A0CC-61DDB3943EBC}" destId="{BE1A40DC-A0FE-477D-AF05-7A7D2B9AD293}" srcOrd="3" destOrd="0" parTransId="{DBC72AF0-9125-45FE-8ACD-AB4BAE6C0587}" sibTransId="{5AD65A97-82F7-4FBA-ACC3-C93DF71606D9}"/>
    <dgm:cxn modelId="{83A1BBD8-FA69-435A-8525-3F0FC2B73BCA}" srcId="{8CF97F14-559D-406D-A0CC-61DDB3943EBC}" destId="{BD66BDEE-35D3-4F36-B186-7954FF0C167D}" srcOrd="1" destOrd="0" parTransId="{AA819C4B-D42E-438B-8D8C-A3BD8CF3C31F}" sibTransId="{61699D3B-25A6-42E6-A1E8-ACC7EA2D7FE7}"/>
    <dgm:cxn modelId="{114EA3A2-7045-4C51-9E46-6F7C2D672641}" type="presParOf" srcId="{749A7DFE-D25A-4F6B-AC04-C6697E1A28A4}" destId="{EDAD68A7-6B8C-48AA-87D9-A26CDC2FF015}" srcOrd="0" destOrd="0" presId="urn:microsoft.com/office/officeart/2018/2/layout/IconLabelList"/>
    <dgm:cxn modelId="{3F364BC4-BA4E-4228-9D47-F48993459544}" type="presParOf" srcId="{EDAD68A7-6B8C-48AA-87D9-A26CDC2FF015}" destId="{8F287B3E-8D63-4E8A-851D-017D85739FD1}" srcOrd="0" destOrd="0" presId="urn:microsoft.com/office/officeart/2018/2/layout/IconLabelList"/>
    <dgm:cxn modelId="{ED6428DD-856E-439F-A066-911E1842FC27}" type="presParOf" srcId="{EDAD68A7-6B8C-48AA-87D9-A26CDC2FF015}" destId="{C0E05374-CCC7-4327-88FA-825DC49FAC32}" srcOrd="1" destOrd="0" presId="urn:microsoft.com/office/officeart/2018/2/layout/IconLabelList"/>
    <dgm:cxn modelId="{D5DC6C19-45A1-4969-8473-40ACC73A889F}" type="presParOf" srcId="{EDAD68A7-6B8C-48AA-87D9-A26CDC2FF015}" destId="{EBCC80C5-3489-4AA1-9148-F2D70A1FE267}" srcOrd="2" destOrd="0" presId="urn:microsoft.com/office/officeart/2018/2/layout/IconLabelList"/>
    <dgm:cxn modelId="{346AA6DE-A250-4CF8-8BF0-CEC70E6F4A7F}" type="presParOf" srcId="{749A7DFE-D25A-4F6B-AC04-C6697E1A28A4}" destId="{9CA65669-79DB-41A9-ACEC-DBA3A0A421C0}" srcOrd="1" destOrd="0" presId="urn:microsoft.com/office/officeart/2018/2/layout/IconLabelList"/>
    <dgm:cxn modelId="{8C7988E2-11F8-4521-A737-4FFEE1CA7673}" type="presParOf" srcId="{749A7DFE-D25A-4F6B-AC04-C6697E1A28A4}" destId="{011378AD-39A1-45EF-96A6-BC3CB7D15091}" srcOrd="2" destOrd="0" presId="urn:microsoft.com/office/officeart/2018/2/layout/IconLabelList"/>
    <dgm:cxn modelId="{29FAB993-5085-4A23-8290-6C3B83739982}" type="presParOf" srcId="{011378AD-39A1-45EF-96A6-BC3CB7D15091}" destId="{26D6351D-4F5A-407E-ADFE-904AF330F905}" srcOrd="0" destOrd="0" presId="urn:microsoft.com/office/officeart/2018/2/layout/IconLabelList"/>
    <dgm:cxn modelId="{940E6357-D8DE-4F77-8675-32A7033812B7}" type="presParOf" srcId="{011378AD-39A1-45EF-96A6-BC3CB7D15091}" destId="{E76DE7DC-EE1D-4F2E-A522-2DA31AA620F0}" srcOrd="1" destOrd="0" presId="urn:microsoft.com/office/officeart/2018/2/layout/IconLabelList"/>
    <dgm:cxn modelId="{EE028507-6F17-4778-BB76-63FC6F29BDCD}" type="presParOf" srcId="{011378AD-39A1-45EF-96A6-BC3CB7D15091}" destId="{8F2925F1-267E-4E71-B210-FB92EF7772BD}" srcOrd="2" destOrd="0" presId="urn:microsoft.com/office/officeart/2018/2/layout/IconLabelList"/>
    <dgm:cxn modelId="{5D204D17-6CFB-4A26-89EB-6AC5B974F5BC}" type="presParOf" srcId="{749A7DFE-D25A-4F6B-AC04-C6697E1A28A4}" destId="{1D4E3EAB-8A71-456D-8922-1AE6F62D26EC}" srcOrd="3" destOrd="0" presId="urn:microsoft.com/office/officeart/2018/2/layout/IconLabelList"/>
    <dgm:cxn modelId="{608726EE-591C-4560-BEE4-8DF9E378C861}" type="presParOf" srcId="{749A7DFE-D25A-4F6B-AC04-C6697E1A28A4}" destId="{17A3FC3B-14BD-4132-952C-6A6150634A8B}" srcOrd="4" destOrd="0" presId="urn:microsoft.com/office/officeart/2018/2/layout/IconLabelList"/>
    <dgm:cxn modelId="{460B0C09-71C8-4E2A-83D4-AFD7FE2B1D51}" type="presParOf" srcId="{17A3FC3B-14BD-4132-952C-6A6150634A8B}" destId="{20A8C0F9-7566-43E3-9516-9F9426E92DDE}" srcOrd="0" destOrd="0" presId="urn:microsoft.com/office/officeart/2018/2/layout/IconLabelList"/>
    <dgm:cxn modelId="{4CAEBD2B-7657-406C-8E7F-2C015F192DC5}" type="presParOf" srcId="{17A3FC3B-14BD-4132-952C-6A6150634A8B}" destId="{403B6A96-AA12-4CE9-9A2E-C761165E57F3}" srcOrd="1" destOrd="0" presId="urn:microsoft.com/office/officeart/2018/2/layout/IconLabelList"/>
    <dgm:cxn modelId="{5837FA1C-FFA5-437D-AE1D-E80908980CAE}" type="presParOf" srcId="{17A3FC3B-14BD-4132-952C-6A6150634A8B}" destId="{7F506E54-546C-4B5B-B10F-C59161FC3EA2}" srcOrd="2" destOrd="0" presId="urn:microsoft.com/office/officeart/2018/2/layout/IconLabelList"/>
    <dgm:cxn modelId="{AF76C950-B124-4C94-AA19-57B09D159C3B}" type="presParOf" srcId="{749A7DFE-D25A-4F6B-AC04-C6697E1A28A4}" destId="{38CA122F-B537-46B9-91C4-B1B7E1C2553F}" srcOrd="5" destOrd="0" presId="urn:microsoft.com/office/officeart/2018/2/layout/IconLabelList"/>
    <dgm:cxn modelId="{0F291800-1720-4D96-8C93-232D9BC8F934}" type="presParOf" srcId="{749A7DFE-D25A-4F6B-AC04-C6697E1A28A4}" destId="{C61D8610-EB74-43AF-978D-0B3912223CCC}" srcOrd="6" destOrd="0" presId="urn:microsoft.com/office/officeart/2018/2/layout/IconLabelList"/>
    <dgm:cxn modelId="{51BBBA86-EFF5-4995-8E6B-FC3A1C0F9686}" type="presParOf" srcId="{C61D8610-EB74-43AF-978D-0B3912223CCC}" destId="{0E4BD8FB-7D15-4542-9FB7-9553007A8BC2}" srcOrd="0" destOrd="0" presId="urn:microsoft.com/office/officeart/2018/2/layout/IconLabelList"/>
    <dgm:cxn modelId="{24D8EC22-108C-4E0D-8BA0-F0EBAFBED836}" type="presParOf" srcId="{C61D8610-EB74-43AF-978D-0B3912223CCC}" destId="{BACC5740-6819-4F02-8F5A-7F64E8A04773}" srcOrd="1" destOrd="0" presId="urn:microsoft.com/office/officeart/2018/2/layout/IconLabelList"/>
    <dgm:cxn modelId="{61FC8448-2402-4E41-938A-F1BA1C57D128}" type="presParOf" srcId="{C61D8610-EB74-43AF-978D-0B3912223CCC}" destId="{40CDF977-4DAC-489D-ADBF-62654CBA7E1C}" srcOrd="2" destOrd="0" presId="urn:microsoft.com/office/officeart/2018/2/layout/IconLabel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2BBC32FB-96F1-41DD-9F22-A93A6D7B2A44}" type="doc">
      <dgm:prSet loTypeId="urn:microsoft.com/office/officeart/2018/2/layout/IconVerticalSolidList" loCatId="icon" qsTypeId="urn:microsoft.com/office/officeart/2005/8/quickstyle/simple1" qsCatId="simple" csTypeId="urn:microsoft.com/office/officeart/2018/5/colors/Iconchunking_neutralbg_colorful1" csCatId="colorful" phldr="1"/>
      <dgm:spPr/>
      <dgm:t>
        <a:bodyPr/>
        <a:lstStyle/>
        <a:p>
          <a:endParaRPr lang="en-US"/>
        </a:p>
      </dgm:t>
    </dgm:pt>
    <dgm:pt modelId="{B134F219-8388-4AD4-961F-D076F8A30052}">
      <dgm:prSet/>
      <dgm:spPr/>
      <dgm:t>
        <a:bodyPr/>
        <a:lstStyle/>
        <a:p>
          <a:r>
            <a:rPr lang="nl-NL"/>
            <a:t>Iedereen gebruikt dezelfde taal voor het vastleggen van het hele zorgproces:</a:t>
          </a:r>
          <a:endParaRPr lang="en-US"/>
        </a:p>
      </dgm:t>
    </dgm:pt>
    <dgm:pt modelId="{74942C25-D39A-4620-9E35-83B9D807440A}" type="parTrans" cxnId="{2B742B50-6FDE-4812-8F4B-67786A4046DF}">
      <dgm:prSet/>
      <dgm:spPr/>
      <dgm:t>
        <a:bodyPr/>
        <a:lstStyle/>
        <a:p>
          <a:endParaRPr lang="en-US"/>
        </a:p>
      </dgm:t>
    </dgm:pt>
    <dgm:pt modelId="{A38C6B9E-E54C-4370-AF95-BB92B78CCFA1}" type="sibTrans" cxnId="{2B742B50-6FDE-4812-8F4B-67786A4046DF}">
      <dgm:prSet/>
      <dgm:spPr/>
      <dgm:t>
        <a:bodyPr/>
        <a:lstStyle/>
        <a:p>
          <a:endParaRPr lang="en-US"/>
        </a:p>
      </dgm:t>
    </dgm:pt>
    <dgm:pt modelId="{9421D7A6-D339-48C1-8527-82AEDF1A4A2C}">
      <dgm:prSet/>
      <dgm:spPr/>
      <dgm:t>
        <a:bodyPr/>
        <a:lstStyle/>
        <a:p>
          <a:r>
            <a:rPr lang="nl-NL"/>
            <a:t>Eenduidige termen worden gebruikt</a:t>
          </a:r>
          <a:endParaRPr lang="en-US"/>
        </a:p>
      </dgm:t>
    </dgm:pt>
    <dgm:pt modelId="{0B825F09-E626-4DE6-89AC-65C7B2113A6F}" type="parTrans" cxnId="{B4669653-2FB1-4299-AA4C-DF0AEAAA81A9}">
      <dgm:prSet/>
      <dgm:spPr/>
      <dgm:t>
        <a:bodyPr/>
        <a:lstStyle/>
        <a:p>
          <a:endParaRPr lang="en-US"/>
        </a:p>
      </dgm:t>
    </dgm:pt>
    <dgm:pt modelId="{A5F037B2-6B28-414D-A919-0D45DBD47997}" type="sibTrans" cxnId="{B4669653-2FB1-4299-AA4C-DF0AEAAA81A9}">
      <dgm:prSet/>
      <dgm:spPr/>
      <dgm:t>
        <a:bodyPr/>
        <a:lstStyle/>
        <a:p>
          <a:endParaRPr lang="en-US"/>
        </a:p>
      </dgm:t>
    </dgm:pt>
    <dgm:pt modelId="{D3D1B045-7193-4ED5-BF35-6B984A44E571}">
      <dgm:prSet/>
      <dgm:spPr/>
      <dgm:t>
        <a:bodyPr/>
        <a:lstStyle/>
        <a:p>
          <a:r>
            <a:rPr lang="nl-NL"/>
            <a:t>Gegevens worden ingedeeld in vaststaande onderdelen</a:t>
          </a:r>
          <a:endParaRPr lang="en-US"/>
        </a:p>
      </dgm:t>
    </dgm:pt>
    <dgm:pt modelId="{2188BDAC-DA0A-4C3D-B939-D404FFA5AFDD}" type="parTrans" cxnId="{41DCF1B2-0080-4484-BAE7-4C49D031F7F2}">
      <dgm:prSet/>
      <dgm:spPr/>
      <dgm:t>
        <a:bodyPr/>
        <a:lstStyle/>
        <a:p>
          <a:endParaRPr lang="en-US"/>
        </a:p>
      </dgm:t>
    </dgm:pt>
    <dgm:pt modelId="{FE0337AD-76FA-447F-92CC-C72C6D6FAB57}" type="sibTrans" cxnId="{41DCF1B2-0080-4484-BAE7-4C49D031F7F2}">
      <dgm:prSet/>
      <dgm:spPr/>
      <dgm:t>
        <a:bodyPr/>
        <a:lstStyle/>
        <a:p>
          <a:endParaRPr lang="en-US"/>
        </a:p>
      </dgm:t>
    </dgm:pt>
    <dgm:pt modelId="{5B292778-EED8-4D5C-A6F1-EC2D49D44744}">
      <dgm:prSet/>
      <dgm:spPr/>
      <dgm:t>
        <a:bodyPr/>
        <a:lstStyle/>
        <a:p>
          <a:r>
            <a:rPr lang="nl-NL"/>
            <a:t>Definitie van die verschillende onderdelen zijn duidelijk </a:t>
          </a:r>
          <a:endParaRPr lang="en-US"/>
        </a:p>
      </dgm:t>
    </dgm:pt>
    <dgm:pt modelId="{B0CEE445-B387-483B-8E4B-769085A89B63}" type="parTrans" cxnId="{293ED434-A960-4EFE-AA7E-5C73825A86EA}">
      <dgm:prSet/>
      <dgm:spPr/>
      <dgm:t>
        <a:bodyPr/>
        <a:lstStyle/>
        <a:p>
          <a:endParaRPr lang="en-US"/>
        </a:p>
      </dgm:t>
    </dgm:pt>
    <dgm:pt modelId="{7D902AC7-CCFD-4FA4-BC2D-C8D4CB7FCA3D}" type="sibTrans" cxnId="{293ED434-A960-4EFE-AA7E-5C73825A86EA}">
      <dgm:prSet/>
      <dgm:spPr/>
      <dgm:t>
        <a:bodyPr/>
        <a:lstStyle/>
        <a:p>
          <a:endParaRPr lang="en-US"/>
        </a:p>
      </dgm:t>
    </dgm:pt>
    <dgm:pt modelId="{21C120E2-A839-433B-A0C9-ABE286E83A07}">
      <dgm:prSet/>
      <dgm:spPr/>
      <dgm:t>
        <a:bodyPr/>
        <a:lstStyle/>
        <a:p>
          <a:r>
            <a:rPr lang="nl-NL"/>
            <a:t>De gegevens binnen één onderdeel hebben gemeenschappelijke kenmerken</a:t>
          </a:r>
          <a:endParaRPr lang="en-US"/>
        </a:p>
      </dgm:t>
    </dgm:pt>
    <dgm:pt modelId="{00F314E5-68DB-4DAA-B775-D954B57D8D7E}" type="parTrans" cxnId="{50FB80D3-AE46-4877-A1F4-82D3298910C5}">
      <dgm:prSet/>
      <dgm:spPr/>
      <dgm:t>
        <a:bodyPr/>
        <a:lstStyle/>
        <a:p>
          <a:endParaRPr lang="en-US"/>
        </a:p>
      </dgm:t>
    </dgm:pt>
    <dgm:pt modelId="{2CA85131-5A2A-4401-937D-4144958AD10B}" type="sibTrans" cxnId="{50FB80D3-AE46-4877-A1F4-82D3298910C5}">
      <dgm:prSet/>
      <dgm:spPr/>
      <dgm:t>
        <a:bodyPr/>
        <a:lstStyle/>
        <a:p>
          <a:endParaRPr lang="en-US"/>
        </a:p>
      </dgm:t>
    </dgm:pt>
    <dgm:pt modelId="{9742ABE2-585A-4472-8DF4-5166D674F923}">
      <dgm:prSet/>
      <dgm:spPr/>
      <dgm:t>
        <a:bodyPr/>
        <a:lstStyle/>
        <a:p>
          <a:r>
            <a:rPr lang="nl-NL"/>
            <a:t>Dit zorgt voor ordening van gegevens, inzicht en transparantie</a:t>
          </a:r>
          <a:endParaRPr lang="en-US"/>
        </a:p>
      </dgm:t>
    </dgm:pt>
    <dgm:pt modelId="{ECB45DE8-FB67-497B-A9F0-D14FCF52004E}" type="parTrans" cxnId="{2F839BAB-6FB8-4E3F-BB67-4594707FD21B}">
      <dgm:prSet/>
      <dgm:spPr/>
      <dgm:t>
        <a:bodyPr/>
        <a:lstStyle/>
        <a:p>
          <a:endParaRPr lang="en-US"/>
        </a:p>
      </dgm:t>
    </dgm:pt>
    <dgm:pt modelId="{87662CE2-0F94-40A6-84E8-008373A3BE65}" type="sibTrans" cxnId="{2F839BAB-6FB8-4E3F-BB67-4594707FD21B}">
      <dgm:prSet/>
      <dgm:spPr/>
      <dgm:t>
        <a:bodyPr/>
        <a:lstStyle/>
        <a:p>
          <a:endParaRPr lang="en-US"/>
        </a:p>
      </dgm:t>
    </dgm:pt>
    <dgm:pt modelId="{DF88E734-EE4A-4AAB-A247-5CF4A2FBC5F2}" type="pres">
      <dgm:prSet presAssocID="{2BBC32FB-96F1-41DD-9F22-A93A6D7B2A44}" presName="root" presStyleCnt="0">
        <dgm:presLayoutVars>
          <dgm:dir/>
          <dgm:resizeHandles val="exact"/>
        </dgm:presLayoutVars>
      </dgm:prSet>
      <dgm:spPr/>
    </dgm:pt>
    <dgm:pt modelId="{596B4C23-C08B-482E-BE68-A041BF553875}" type="pres">
      <dgm:prSet presAssocID="{B134F219-8388-4AD4-961F-D076F8A30052}" presName="compNode" presStyleCnt="0"/>
      <dgm:spPr/>
    </dgm:pt>
    <dgm:pt modelId="{ECC089E6-CDC6-4505-BC06-06EC1E97DE01}" type="pres">
      <dgm:prSet presAssocID="{B134F219-8388-4AD4-961F-D076F8A30052}" presName="bgRect" presStyleLbl="bgShp" presStyleIdx="0" presStyleCnt="6"/>
      <dgm:spPr/>
    </dgm:pt>
    <dgm:pt modelId="{98AD65BE-290A-4A6A-AAA0-734247E15F2E}" type="pres">
      <dgm:prSet presAssocID="{B134F219-8388-4AD4-961F-D076F8A30052}" presName="iconRect" presStyleLbl="node1" presStyleIdx="0" presStyleCnt="6"/>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Giraffe"/>
        </a:ext>
      </dgm:extLst>
    </dgm:pt>
    <dgm:pt modelId="{D798A40B-279C-48CE-8F4A-6215F4A33153}" type="pres">
      <dgm:prSet presAssocID="{B134F219-8388-4AD4-961F-D076F8A30052}" presName="spaceRect" presStyleCnt="0"/>
      <dgm:spPr/>
    </dgm:pt>
    <dgm:pt modelId="{5E263E24-3AE0-47CA-A8B1-C3FCDCDFAAA0}" type="pres">
      <dgm:prSet presAssocID="{B134F219-8388-4AD4-961F-D076F8A30052}" presName="parTx" presStyleLbl="revTx" presStyleIdx="0" presStyleCnt="6">
        <dgm:presLayoutVars>
          <dgm:chMax val="0"/>
          <dgm:chPref val="0"/>
        </dgm:presLayoutVars>
      </dgm:prSet>
      <dgm:spPr/>
    </dgm:pt>
    <dgm:pt modelId="{3C1FC15A-83EF-45BB-B201-7BBA9DFA9218}" type="pres">
      <dgm:prSet presAssocID="{A38C6B9E-E54C-4370-AF95-BB92B78CCFA1}" presName="sibTrans" presStyleCnt="0"/>
      <dgm:spPr/>
    </dgm:pt>
    <dgm:pt modelId="{67A2DB3A-3A99-48C8-A284-6B2E7CB103B8}" type="pres">
      <dgm:prSet presAssocID="{9421D7A6-D339-48C1-8527-82AEDF1A4A2C}" presName="compNode" presStyleCnt="0"/>
      <dgm:spPr/>
    </dgm:pt>
    <dgm:pt modelId="{E228A5AB-40A5-4488-953F-5AA584D131EE}" type="pres">
      <dgm:prSet presAssocID="{9421D7A6-D339-48C1-8527-82AEDF1A4A2C}" presName="bgRect" presStyleLbl="bgShp" presStyleIdx="1" presStyleCnt="6"/>
      <dgm:spPr/>
    </dgm:pt>
    <dgm:pt modelId="{093978A2-3366-4C0F-BFC6-A960C4734F39}" type="pres">
      <dgm:prSet presAssocID="{9421D7A6-D339-48C1-8527-82AEDF1A4A2C}" presName="iconRect" presStyleLbl="node1" presStyleIdx="1" presStyleCnt="6"/>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Books"/>
        </a:ext>
      </dgm:extLst>
    </dgm:pt>
    <dgm:pt modelId="{51D0B76E-8EE3-4991-8E19-F3093BD5DD4D}" type="pres">
      <dgm:prSet presAssocID="{9421D7A6-D339-48C1-8527-82AEDF1A4A2C}" presName="spaceRect" presStyleCnt="0"/>
      <dgm:spPr/>
    </dgm:pt>
    <dgm:pt modelId="{5670A796-0B8F-45F9-95D2-F78562657C2C}" type="pres">
      <dgm:prSet presAssocID="{9421D7A6-D339-48C1-8527-82AEDF1A4A2C}" presName="parTx" presStyleLbl="revTx" presStyleIdx="1" presStyleCnt="6">
        <dgm:presLayoutVars>
          <dgm:chMax val="0"/>
          <dgm:chPref val="0"/>
        </dgm:presLayoutVars>
      </dgm:prSet>
      <dgm:spPr/>
    </dgm:pt>
    <dgm:pt modelId="{B90B98AE-7CAA-4940-8723-28A68B76B37C}" type="pres">
      <dgm:prSet presAssocID="{A5F037B2-6B28-414D-A919-0D45DBD47997}" presName="sibTrans" presStyleCnt="0"/>
      <dgm:spPr/>
    </dgm:pt>
    <dgm:pt modelId="{3AB78DCD-C72E-4CDA-9D48-28DA5AD9CCD0}" type="pres">
      <dgm:prSet presAssocID="{D3D1B045-7193-4ED5-BF35-6B984A44E571}" presName="compNode" presStyleCnt="0"/>
      <dgm:spPr/>
    </dgm:pt>
    <dgm:pt modelId="{97D486C5-3006-496C-89B7-68A9996DEEDD}" type="pres">
      <dgm:prSet presAssocID="{D3D1B045-7193-4ED5-BF35-6B984A44E571}" presName="bgRect" presStyleLbl="bgShp" presStyleIdx="2" presStyleCnt="6"/>
      <dgm:spPr/>
    </dgm:pt>
    <dgm:pt modelId="{EAD99375-2994-44CF-AE42-DB25330BE6A2}" type="pres">
      <dgm:prSet presAssocID="{D3D1B045-7193-4ED5-BF35-6B984A44E571}" presName="iconRect" presStyleLbl="node1" presStyleIdx="2" presStyleCnt="6"/>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Database"/>
        </a:ext>
      </dgm:extLst>
    </dgm:pt>
    <dgm:pt modelId="{F0B13036-E2CF-422D-8CAF-C0C4A7D73612}" type="pres">
      <dgm:prSet presAssocID="{D3D1B045-7193-4ED5-BF35-6B984A44E571}" presName="spaceRect" presStyleCnt="0"/>
      <dgm:spPr/>
    </dgm:pt>
    <dgm:pt modelId="{6B238074-4E9D-43D5-8562-7981F0825DF2}" type="pres">
      <dgm:prSet presAssocID="{D3D1B045-7193-4ED5-BF35-6B984A44E571}" presName="parTx" presStyleLbl="revTx" presStyleIdx="2" presStyleCnt="6">
        <dgm:presLayoutVars>
          <dgm:chMax val="0"/>
          <dgm:chPref val="0"/>
        </dgm:presLayoutVars>
      </dgm:prSet>
      <dgm:spPr/>
    </dgm:pt>
    <dgm:pt modelId="{1AB4DF3B-691E-452B-8BFF-ECE5B00E2D44}" type="pres">
      <dgm:prSet presAssocID="{FE0337AD-76FA-447F-92CC-C72C6D6FAB57}" presName="sibTrans" presStyleCnt="0"/>
      <dgm:spPr/>
    </dgm:pt>
    <dgm:pt modelId="{E849AEC1-9CD5-49C0-9ED3-2D8A0AEE99A8}" type="pres">
      <dgm:prSet presAssocID="{5B292778-EED8-4D5C-A6F1-EC2D49D44744}" presName="compNode" presStyleCnt="0"/>
      <dgm:spPr/>
    </dgm:pt>
    <dgm:pt modelId="{14B9585A-CEE0-42CA-9574-6C11649A286B}" type="pres">
      <dgm:prSet presAssocID="{5B292778-EED8-4D5C-A6F1-EC2D49D44744}" presName="bgRect" presStyleLbl="bgShp" presStyleIdx="3" presStyleCnt="6"/>
      <dgm:spPr/>
    </dgm:pt>
    <dgm:pt modelId="{CABE1EE7-3DCF-4E45-908C-CE55225E4B31}" type="pres">
      <dgm:prSet presAssocID="{5B292778-EED8-4D5C-A6F1-EC2D49D44744}" presName="iconRect" presStyleLbl="node1" presStyleIdx="3" presStyleCnt="6"/>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a:noFill/>
        </a:ln>
      </dgm:spPr>
      <dgm:extLst>
        <a:ext uri="{E40237B7-FDA0-4F09-8148-C483321AD2D9}">
          <dgm14:cNvPr xmlns:dgm14="http://schemas.microsoft.com/office/drawing/2010/diagram" id="0" name="" descr="Head with Gears"/>
        </a:ext>
      </dgm:extLst>
    </dgm:pt>
    <dgm:pt modelId="{EB4C7A85-B1C4-42CF-8C5A-3B42150F4AD0}" type="pres">
      <dgm:prSet presAssocID="{5B292778-EED8-4D5C-A6F1-EC2D49D44744}" presName="spaceRect" presStyleCnt="0"/>
      <dgm:spPr/>
    </dgm:pt>
    <dgm:pt modelId="{7BAFE0C3-597F-4E9B-8F07-2F272CE6A561}" type="pres">
      <dgm:prSet presAssocID="{5B292778-EED8-4D5C-A6F1-EC2D49D44744}" presName="parTx" presStyleLbl="revTx" presStyleIdx="3" presStyleCnt="6">
        <dgm:presLayoutVars>
          <dgm:chMax val="0"/>
          <dgm:chPref val="0"/>
        </dgm:presLayoutVars>
      </dgm:prSet>
      <dgm:spPr/>
    </dgm:pt>
    <dgm:pt modelId="{618B5513-DD18-4637-8B05-18E5C8AB199B}" type="pres">
      <dgm:prSet presAssocID="{7D902AC7-CCFD-4FA4-BC2D-C8D4CB7FCA3D}" presName="sibTrans" presStyleCnt="0"/>
      <dgm:spPr/>
    </dgm:pt>
    <dgm:pt modelId="{74D36672-7271-4CF3-A8C3-D2F5DCFBBBBF}" type="pres">
      <dgm:prSet presAssocID="{21C120E2-A839-433B-A0C9-ABE286E83A07}" presName="compNode" presStyleCnt="0"/>
      <dgm:spPr/>
    </dgm:pt>
    <dgm:pt modelId="{011A5D40-61C6-42A5-A885-834329FD9849}" type="pres">
      <dgm:prSet presAssocID="{21C120E2-A839-433B-A0C9-ABE286E83A07}" presName="bgRect" presStyleLbl="bgShp" presStyleIdx="4" presStyleCnt="6"/>
      <dgm:spPr/>
    </dgm:pt>
    <dgm:pt modelId="{E5DC29C4-AEC6-4449-88C5-7FB09ADC6ACD}" type="pres">
      <dgm:prSet presAssocID="{21C120E2-A839-433B-A0C9-ABE286E83A07}" presName="iconRect" presStyleLbl="node1" presStyleIdx="4" presStyleCnt="6"/>
      <dgm:spPr>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a:noFill/>
        </a:ln>
      </dgm:spPr>
      <dgm:extLst>
        <a:ext uri="{E40237B7-FDA0-4F09-8148-C483321AD2D9}">
          <dgm14:cNvPr xmlns:dgm14="http://schemas.microsoft.com/office/drawing/2010/diagram" id="0" name="" descr="Checkmark"/>
        </a:ext>
      </dgm:extLst>
    </dgm:pt>
    <dgm:pt modelId="{A67CD410-3DE8-4321-87DE-E54BBE18B742}" type="pres">
      <dgm:prSet presAssocID="{21C120E2-A839-433B-A0C9-ABE286E83A07}" presName="spaceRect" presStyleCnt="0"/>
      <dgm:spPr/>
    </dgm:pt>
    <dgm:pt modelId="{8FD62DE5-5304-42A9-81D1-A0F06C21ECC2}" type="pres">
      <dgm:prSet presAssocID="{21C120E2-A839-433B-A0C9-ABE286E83A07}" presName="parTx" presStyleLbl="revTx" presStyleIdx="4" presStyleCnt="6">
        <dgm:presLayoutVars>
          <dgm:chMax val="0"/>
          <dgm:chPref val="0"/>
        </dgm:presLayoutVars>
      </dgm:prSet>
      <dgm:spPr/>
    </dgm:pt>
    <dgm:pt modelId="{45A6F307-4DDF-45B3-AA67-54BEB101613A}" type="pres">
      <dgm:prSet presAssocID="{2CA85131-5A2A-4401-937D-4144958AD10B}" presName="sibTrans" presStyleCnt="0"/>
      <dgm:spPr/>
    </dgm:pt>
    <dgm:pt modelId="{E9E11ED5-F8B5-4726-9BA3-4CD5F34F0572}" type="pres">
      <dgm:prSet presAssocID="{9742ABE2-585A-4472-8DF4-5166D674F923}" presName="compNode" presStyleCnt="0"/>
      <dgm:spPr/>
    </dgm:pt>
    <dgm:pt modelId="{1396C897-EFCB-451C-A989-E873F1821AD6}" type="pres">
      <dgm:prSet presAssocID="{9742ABE2-585A-4472-8DF4-5166D674F923}" presName="bgRect" presStyleLbl="bgShp" presStyleIdx="5" presStyleCnt="6"/>
      <dgm:spPr/>
    </dgm:pt>
    <dgm:pt modelId="{D9A5CD34-D986-49D6-B88B-57EC2A1059C7}" type="pres">
      <dgm:prSet presAssocID="{9742ABE2-585A-4472-8DF4-5166D674F923}" presName="iconRect" presStyleLbl="node1" presStyleIdx="5" presStyleCnt="6"/>
      <dgm:spPr>
        <a:blipFill>
          <a:blip xmlns:r="http://schemas.openxmlformats.org/officeDocument/2006/relationships"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a:blipFill>
        <a:ln>
          <a:noFill/>
        </a:ln>
      </dgm:spPr>
      <dgm:extLst>
        <a:ext uri="{E40237B7-FDA0-4F09-8148-C483321AD2D9}">
          <dgm14:cNvPr xmlns:dgm14="http://schemas.microsoft.com/office/drawing/2010/diagram" id="0" name="" descr="Statistics"/>
        </a:ext>
      </dgm:extLst>
    </dgm:pt>
    <dgm:pt modelId="{5681BCCB-F875-47B0-9943-9534EAA0CEBE}" type="pres">
      <dgm:prSet presAssocID="{9742ABE2-585A-4472-8DF4-5166D674F923}" presName="spaceRect" presStyleCnt="0"/>
      <dgm:spPr/>
    </dgm:pt>
    <dgm:pt modelId="{0C1D84C2-B564-4631-A662-553987648C84}" type="pres">
      <dgm:prSet presAssocID="{9742ABE2-585A-4472-8DF4-5166D674F923}" presName="parTx" presStyleLbl="revTx" presStyleIdx="5" presStyleCnt="6">
        <dgm:presLayoutVars>
          <dgm:chMax val="0"/>
          <dgm:chPref val="0"/>
        </dgm:presLayoutVars>
      </dgm:prSet>
      <dgm:spPr/>
    </dgm:pt>
  </dgm:ptLst>
  <dgm:cxnLst>
    <dgm:cxn modelId="{FFCBEB12-AAC0-4ABA-A1C2-DE2EA288F22C}" type="presOf" srcId="{D3D1B045-7193-4ED5-BF35-6B984A44E571}" destId="{6B238074-4E9D-43D5-8562-7981F0825DF2}" srcOrd="0" destOrd="0" presId="urn:microsoft.com/office/officeart/2018/2/layout/IconVerticalSolidList"/>
    <dgm:cxn modelId="{2111E02B-25CB-4104-9B73-A9F28A945DE5}" type="presOf" srcId="{B134F219-8388-4AD4-961F-D076F8A30052}" destId="{5E263E24-3AE0-47CA-A8B1-C3FCDCDFAAA0}" srcOrd="0" destOrd="0" presId="urn:microsoft.com/office/officeart/2018/2/layout/IconVerticalSolidList"/>
    <dgm:cxn modelId="{C47E852D-382F-4F34-8D1C-D58D7B25CEB2}" type="presOf" srcId="{9421D7A6-D339-48C1-8527-82AEDF1A4A2C}" destId="{5670A796-0B8F-45F9-95D2-F78562657C2C}" srcOrd="0" destOrd="0" presId="urn:microsoft.com/office/officeart/2018/2/layout/IconVerticalSolidList"/>
    <dgm:cxn modelId="{293ED434-A960-4EFE-AA7E-5C73825A86EA}" srcId="{2BBC32FB-96F1-41DD-9F22-A93A6D7B2A44}" destId="{5B292778-EED8-4D5C-A6F1-EC2D49D44744}" srcOrd="3" destOrd="0" parTransId="{B0CEE445-B387-483B-8E4B-769085A89B63}" sibTransId="{7D902AC7-CCFD-4FA4-BC2D-C8D4CB7FCA3D}"/>
    <dgm:cxn modelId="{2B742B50-6FDE-4812-8F4B-67786A4046DF}" srcId="{2BBC32FB-96F1-41DD-9F22-A93A6D7B2A44}" destId="{B134F219-8388-4AD4-961F-D076F8A30052}" srcOrd="0" destOrd="0" parTransId="{74942C25-D39A-4620-9E35-83B9D807440A}" sibTransId="{A38C6B9E-E54C-4370-AF95-BB92B78CCFA1}"/>
    <dgm:cxn modelId="{B4669653-2FB1-4299-AA4C-DF0AEAAA81A9}" srcId="{2BBC32FB-96F1-41DD-9F22-A93A6D7B2A44}" destId="{9421D7A6-D339-48C1-8527-82AEDF1A4A2C}" srcOrd="1" destOrd="0" parTransId="{0B825F09-E626-4DE6-89AC-65C7B2113A6F}" sibTransId="{A5F037B2-6B28-414D-A919-0D45DBD47997}"/>
    <dgm:cxn modelId="{1B43C754-0F40-4CFE-8381-B6A215392CEA}" type="presOf" srcId="{21C120E2-A839-433B-A0C9-ABE286E83A07}" destId="{8FD62DE5-5304-42A9-81D1-A0F06C21ECC2}" srcOrd="0" destOrd="0" presId="urn:microsoft.com/office/officeart/2018/2/layout/IconVerticalSolidList"/>
    <dgm:cxn modelId="{A575537D-B9DE-46BC-BE41-0E34BB911E1C}" type="presOf" srcId="{9742ABE2-585A-4472-8DF4-5166D674F923}" destId="{0C1D84C2-B564-4631-A662-553987648C84}" srcOrd="0" destOrd="0" presId="urn:microsoft.com/office/officeart/2018/2/layout/IconVerticalSolidList"/>
    <dgm:cxn modelId="{2F839BAB-6FB8-4E3F-BB67-4594707FD21B}" srcId="{2BBC32FB-96F1-41DD-9F22-A93A6D7B2A44}" destId="{9742ABE2-585A-4472-8DF4-5166D674F923}" srcOrd="5" destOrd="0" parTransId="{ECB45DE8-FB67-497B-A9F0-D14FCF52004E}" sibTransId="{87662CE2-0F94-40A6-84E8-008373A3BE65}"/>
    <dgm:cxn modelId="{41DCF1B2-0080-4484-BAE7-4C49D031F7F2}" srcId="{2BBC32FB-96F1-41DD-9F22-A93A6D7B2A44}" destId="{D3D1B045-7193-4ED5-BF35-6B984A44E571}" srcOrd="2" destOrd="0" parTransId="{2188BDAC-DA0A-4C3D-B939-D404FFA5AFDD}" sibTransId="{FE0337AD-76FA-447F-92CC-C72C6D6FAB57}"/>
    <dgm:cxn modelId="{BB4000B8-01E6-432E-A973-4E2B2677B186}" type="presOf" srcId="{2BBC32FB-96F1-41DD-9F22-A93A6D7B2A44}" destId="{DF88E734-EE4A-4AAB-A247-5CF4A2FBC5F2}" srcOrd="0" destOrd="0" presId="urn:microsoft.com/office/officeart/2018/2/layout/IconVerticalSolidList"/>
    <dgm:cxn modelId="{50FB80D3-AE46-4877-A1F4-82D3298910C5}" srcId="{2BBC32FB-96F1-41DD-9F22-A93A6D7B2A44}" destId="{21C120E2-A839-433B-A0C9-ABE286E83A07}" srcOrd="4" destOrd="0" parTransId="{00F314E5-68DB-4DAA-B775-D954B57D8D7E}" sibTransId="{2CA85131-5A2A-4401-937D-4144958AD10B}"/>
    <dgm:cxn modelId="{74DBF5DB-88FB-4565-AF0C-2B34F36B415E}" type="presOf" srcId="{5B292778-EED8-4D5C-A6F1-EC2D49D44744}" destId="{7BAFE0C3-597F-4E9B-8F07-2F272CE6A561}" srcOrd="0" destOrd="0" presId="urn:microsoft.com/office/officeart/2018/2/layout/IconVerticalSolidList"/>
    <dgm:cxn modelId="{39A626BC-966C-4329-8AD9-CD9AAAF6630C}" type="presParOf" srcId="{DF88E734-EE4A-4AAB-A247-5CF4A2FBC5F2}" destId="{596B4C23-C08B-482E-BE68-A041BF553875}" srcOrd="0" destOrd="0" presId="urn:microsoft.com/office/officeart/2018/2/layout/IconVerticalSolidList"/>
    <dgm:cxn modelId="{B493AE46-E4E3-4A84-AD92-9876E1099FDB}" type="presParOf" srcId="{596B4C23-C08B-482E-BE68-A041BF553875}" destId="{ECC089E6-CDC6-4505-BC06-06EC1E97DE01}" srcOrd="0" destOrd="0" presId="urn:microsoft.com/office/officeart/2018/2/layout/IconVerticalSolidList"/>
    <dgm:cxn modelId="{338BAEFA-356C-44B3-B571-2FC7A206F999}" type="presParOf" srcId="{596B4C23-C08B-482E-BE68-A041BF553875}" destId="{98AD65BE-290A-4A6A-AAA0-734247E15F2E}" srcOrd="1" destOrd="0" presId="urn:microsoft.com/office/officeart/2018/2/layout/IconVerticalSolidList"/>
    <dgm:cxn modelId="{8732D5A0-73A4-4A10-A62F-0E417AFD0C25}" type="presParOf" srcId="{596B4C23-C08B-482E-BE68-A041BF553875}" destId="{D798A40B-279C-48CE-8F4A-6215F4A33153}" srcOrd="2" destOrd="0" presId="urn:microsoft.com/office/officeart/2018/2/layout/IconVerticalSolidList"/>
    <dgm:cxn modelId="{F7E1F3CA-B55D-40EB-A8DC-D390AB0A9188}" type="presParOf" srcId="{596B4C23-C08B-482E-BE68-A041BF553875}" destId="{5E263E24-3AE0-47CA-A8B1-C3FCDCDFAAA0}" srcOrd="3" destOrd="0" presId="urn:microsoft.com/office/officeart/2018/2/layout/IconVerticalSolidList"/>
    <dgm:cxn modelId="{A8E24C2E-23AD-42BC-8DD2-ED715EF36587}" type="presParOf" srcId="{DF88E734-EE4A-4AAB-A247-5CF4A2FBC5F2}" destId="{3C1FC15A-83EF-45BB-B201-7BBA9DFA9218}" srcOrd="1" destOrd="0" presId="urn:microsoft.com/office/officeart/2018/2/layout/IconVerticalSolidList"/>
    <dgm:cxn modelId="{9F65785A-CD2F-476F-95B6-3E878C32E68F}" type="presParOf" srcId="{DF88E734-EE4A-4AAB-A247-5CF4A2FBC5F2}" destId="{67A2DB3A-3A99-48C8-A284-6B2E7CB103B8}" srcOrd="2" destOrd="0" presId="urn:microsoft.com/office/officeart/2018/2/layout/IconVerticalSolidList"/>
    <dgm:cxn modelId="{AF9232AD-483F-4213-BAEA-1E2476AA9921}" type="presParOf" srcId="{67A2DB3A-3A99-48C8-A284-6B2E7CB103B8}" destId="{E228A5AB-40A5-4488-953F-5AA584D131EE}" srcOrd="0" destOrd="0" presId="urn:microsoft.com/office/officeart/2018/2/layout/IconVerticalSolidList"/>
    <dgm:cxn modelId="{227C6A56-B3DE-4CF9-89C9-15B1DB5E8034}" type="presParOf" srcId="{67A2DB3A-3A99-48C8-A284-6B2E7CB103B8}" destId="{093978A2-3366-4C0F-BFC6-A960C4734F39}" srcOrd="1" destOrd="0" presId="urn:microsoft.com/office/officeart/2018/2/layout/IconVerticalSolidList"/>
    <dgm:cxn modelId="{0D86F85E-5C78-402E-8619-6D8EDC389180}" type="presParOf" srcId="{67A2DB3A-3A99-48C8-A284-6B2E7CB103B8}" destId="{51D0B76E-8EE3-4991-8E19-F3093BD5DD4D}" srcOrd="2" destOrd="0" presId="urn:microsoft.com/office/officeart/2018/2/layout/IconVerticalSolidList"/>
    <dgm:cxn modelId="{88D5A734-89A3-419F-AB37-EE59F71B064C}" type="presParOf" srcId="{67A2DB3A-3A99-48C8-A284-6B2E7CB103B8}" destId="{5670A796-0B8F-45F9-95D2-F78562657C2C}" srcOrd="3" destOrd="0" presId="urn:microsoft.com/office/officeart/2018/2/layout/IconVerticalSolidList"/>
    <dgm:cxn modelId="{E995CEC2-6701-4E8A-8089-8C03EB8AD3AB}" type="presParOf" srcId="{DF88E734-EE4A-4AAB-A247-5CF4A2FBC5F2}" destId="{B90B98AE-7CAA-4940-8723-28A68B76B37C}" srcOrd="3" destOrd="0" presId="urn:microsoft.com/office/officeart/2018/2/layout/IconVerticalSolidList"/>
    <dgm:cxn modelId="{EFC71832-7115-4A2C-8DCA-F9B02C99B5D1}" type="presParOf" srcId="{DF88E734-EE4A-4AAB-A247-5CF4A2FBC5F2}" destId="{3AB78DCD-C72E-4CDA-9D48-28DA5AD9CCD0}" srcOrd="4" destOrd="0" presId="urn:microsoft.com/office/officeart/2018/2/layout/IconVerticalSolidList"/>
    <dgm:cxn modelId="{2C90E5E1-59EA-4063-9B12-2633EC084553}" type="presParOf" srcId="{3AB78DCD-C72E-4CDA-9D48-28DA5AD9CCD0}" destId="{97D486C5-3006-496C-89B7-68A9996DEEDD}" srcOrd="0" destOrd="0" presId="urn:microsoft.com/office/officeart/2018/2/layout/IconVerticalSolidList"/>
    <dgm:cxn modelId="{46162B1E-7F06-4AFC-932E-6B457FEE0313}" type="presParOf" srcId="{3AB78DCD-C72E-4CDA-9D48-28DA5AD9CCD0}" destId="{EAD99375-2994-44CF-AE42-DB25330BE6A2}" srcOrd="1" destOrd="0" presId="urn:microsoft.com/office/officeart/2018/2/layout/IconVerticalSolidList"/>
    <dgm:cxn modelId="{F5D3E2B2-8043-47D6-BAEE-AEDD968ACF90}" type="presParOf" srcId="{3AB78DCD-C72E-4CDA-9D48-28DA5AD9CCD0}" destId="{F0B13036-E2CF-422D-8CAF-C0C4A7D73612}" srcOrd="2" destOrd="0" presId="urn:microsoft.com/office/officeart/2018/2/layout/IconVerticalSolidList"/>
    <dgm:cxn modelId="{631636A5-43B0-454C-8417-8D4AFCD73161}" type="presParOf" srcId="{3AB78DCD-C72E-4CDA-9D48-28DA5AD9CCD0}" destId="{6B238074-4E9D-43D5-8562-7981F0825DF2}" srcOrd="3" destOrd="0" presId="urn:microsoft.com/office/officeart/2018/2/layout/IconVerticalSolidList"/>
    <dgm:cxn modelId="{FE044814-C536-4E6A-8314-2D1585037235}" type="presParOf" srcId="{DF88E734-EE4A-4AAB-A247-5CF4A2FBC5F2}" destId="{1AB4DF3B-691E-452B-8BFF-ECE5B00E2D44}" srcOrd="5" destOrd="0" presId="urn:microsoft.com/office/officeart/2018/2/layout/IconVerticalSolidList"/>
    <dgm:cxn modelId="{A19426D1-000A-4386-86C7-306743962CE5}" type="presParOf" srcId="{DF88E734-EE4A-4AAB-A247-5CF4A2FBC5F2}" destId="{E849AEC1-9CD5-49C0-9ED3-2D8A0AEE99A8}" srcOrd="6" destOrd="0" presId="urn:microsoft.com/office/officeart/2018/2/layout/IconVerticalSolidList"/>
    <dgm:cxn modelId="{5CB928CE-4D2C-4CBC-9DC2-C6A67F86E4F4}" type="presParOf" srcId="{E849AEC1-9CD5-49C0-9ED3-2D8A0AEE99A8}" destId="{14B9585A-CEE0-42CA-9574-6C11649A286B}" srcOrd="0" destOrd="0" presId="urn:microsoft.com/office/officeart/2018/2/layout/IconVerticalSolidList"/>
    <dgm:cxn modelId="{8404851B-00AF-4D05-809C-6885FDAB4339}" type="presParOf" srcId="{E849AEC1-9CD5-49C0-9ED3-2D8A0AEE99A8}" destId="{CABE1EE7-3DCF-4E45-908C-CE55225E4B31}" srcOrd="1" destOrd="0" presId="urn:microsoft.com/office/officeart/2018/2/layout/IconVerticalSolidList"/>
    <dgm:cxn modelId="{7C6FB52C-20F0-4833-8D5C-45979178437E}" type="presParOf" srcId="{E849AEC1-9CD5-49C0-9ED3-2D8A0AEE99A8}" destId="{EB4C7A85-B1C4-42CF-8C5A-3B42150F4AD0}" srcOrd="2" destOrd="0" presId="urn:microsoft.com/office/officeart/2018/2/layout/IconVerticalSolidList"/>
    <dgm:cxn modelId="{6B6452F9-8718-4790-B31F-29E1EA80BB73}" type="presParOf" srcId="{E849AEC1-9CD5-49C0-9ED3-2D8A0AEE99A8}" destId="{7BAFE0C3-597F-4E9B-8F07-2F272CE6A561}" srcOrd="3" destOrd="0" presId="urn:microsoft.com/office/officeart/2018/2/layout/IconVerticalSolidList"/>
    <dgm:cxn modelId="{D92FB449-9884-4EC1-AAF8-A2E701C552B7}" type="presParOf" srcId="{DF88E734-EE4A-4AAB-A247-5CF4A2FBC5F2}" destId="{618B5513-DD18-4637-8B05-18E5C8AB199B}" srcOrd="7" destOrd="0" presId="urn:microsoft.com/office/officeart/2018/2/layout/IconVerticalSolidList"/>
    <dgm:cxn modelId="{5FAF1BFD-9196-42BC-9E55-3883ECFF7E8D}" type="presParOf" srcId="{DF88E734-EE4A-4AAB-A247-5CF4A2FBC5F2}" destId="{74D36672-7271-4CF3-A8C3-D2F5DCFBBBBF}" srcOrd="8" destOrd="0" presId="urn:microsoft.com/office/officeart/2018/2/layout/IconVerticalSolidList"/>
    <dgm:cxn modelId="{F569A81A-D32B-4A84-97B2-39B97C597314}" type="presParOf" srcId="{74D36672-7271-4CF3-A8C3-D2F5DCFBBBBF}" destId="{011A5D40-61C6-42A5-A885-834329FD9849}" srcOrd="0" destOrd="0" presId="urn:microsoft.com/office/officeart/2018/2/layout/IconVerticalSolidList"/>
    <dgm:cxn modelId="{F2105AEF-061E-4076-B157-88775E5509CD}" type="presParOf" srcId="{74D36672-7271-4CF3-A8C3-D2F5DCFBBBBF}" destId="{E5DC29C4-AEC6-4449-88C5-7FB09ADC6ACD}" srcOrd="1" destOrd="0" presId="urn:microsoft.com/office/officeart/2018/2/layout/IconVerticalSolidList"/>
    <dgm:cxn modelId="{2254DAE3-55F4-413D-B029-6648B4680085}" type="presParOf" srcId="{74D36672-7271-4CF3-A8C3-D2F5DCFBBBBF}" destId="{A67CD410-3DE8-4321-87DE-E54BBE18B742}" srcOrd="2" destOrd="0" presId="urn:microsoft.com/office/officeart/2018/2/layout/IconVerticalSolidList"/>
    <dgm:cxn modelId="{F1534C4D-4101-4B94-AD0C-9C4031DB9793}" type="presParOf" srcId="{74D36672-7271-4CF3-A8C3-D2F5DCFBBBBF}" destId="{8FD62DE5-5304-42A9-81D1-A0F06C21ECC2}" srcOrd="3" destOrd="0" presId="urn:microsoft.com/office/officeart/2018/2/layout/IconVerticalSolidList"/>
    <dgm:cxn modelId="{5633CB16-248F-482C-B078-49736C92CA96}" type="presParOf" srcId="{DF88E734-EE4A-4AAB-A247-5CF4A2FBC5F2}" destId="{45A6F307-4DDF-45B3-AA67-54BEB101613A}" srcOrd="9" destOrd="0" presId="urn:microsoft.com/office/officeart/2018/2/layout/IconVerticalSolidList"/>
    <dgm:cxn modelId="{D6D3E613-3BE6-4F98-AE4C-07881C2ADFF2}" type="presParOf" srcId="{DF88E734-EE4A-4AAB-A247-5CF4A2FBC5F2}" destId="{E9E11ED5-F8B5-4726-9BA3-4CD5F34F0572}" srcOrd="10" destOrd="0" presId="urn:microsoft.com/office/officeart/2018/2/layout/IconVerticalSolidList"/>
    <dgm:cxn modelId="{7322B283-460F-4998-BF35-6C0AF90D86CC}" type="presParOf" srcId="{E9E11ED5-F8B5-4726-9BA3-4CD5F34F0572}" destId="{1396C897-EFCB-451C-A989-E873F1821AD6}" srcOrd="0" destOrd="0" presId="urn:microsoft.com/office/officeart/2018/2/layout/IconVerticalSolidList"/>
    <dgm:cxn modelId="{9B1B3EE7-7D52-429E-800A-11B960263375}" type="presParOf" srcId="{E9E11ED5-F8B5-4726-9BA3-4CD5F34F0572}" destId="{D9A5CD34-D986-49D6-B88B-57EC2A1059C7}" srcOrd="1" destOrd="0" presId="urn:microsoft.com/office/officeart/2018/2/layout/IconVerticalSolidList"/>
    <dgm:cxn modelId="{BF98C8BF-E37D-4DAB-B6A0-92709D3847E0}" type="presParOf" srcId="{E9E11ED5-F8B5-4726-9BA3-4CD5F34F0572}" destId="{5681BCCB-F875-47B0-9943-9534EAA0CEBE}" srcOrd="2" destOrd="0" presId="urn:microsoft.com/office/officeart/2018/2/layout/IconVerticalSolidList"/>
    <dgm:cxn modelId="{A3F8B7EC-3CA0-497F-BAFE-FA441F57B866}" type="presParOf" srcId="{E9E11ED5-F8B5-4726-9BA3-4CD5F34F0572}" destId="{0C1D84C2-B564-4631-A662-553987648C84}"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2DE31D95-EDB9-44C3-BF2A-E64DDEDCC742}" type="doc">
      <dgm:prSet loTypeId="urn:microsoft.com/office/officeart/2008/layout/LinedList" loCatId="list" qsTypeId="urn:microsoft.com/office/officeart/2005/8/quickstyle/simple1" qsCatId="simple" csTypeId="urn:microsoft.com/office/officeart/2005/8/colors/accent1_2" csCatId="accent1"/>
      <dgm:spPr/>
      <dgm:t>
        <a:bodyPr/>
        <a:lstStyle/>
        <a:p>
          <a:endParaRPr lang="en-US"/>
        </a:p>
      </dgm:t>
    </dgm:pt>
    <dgm:pt modelId="{CC62FA97-1313-4A3C-9151-B04D59EE5CCF}">
      <dgm:prSet/>
      <dgm:spPr/>
      <dgm:t>
        <a:bodyPr/>
        <a:lstStyle/>
        <a:p>
          <a:r>
            <a:rPr lang="nl-NL"/>
            <a:t>Deze gegevens kunnen gebruikt worden voor:</a:t>
          </a:r>
          <a:endParaRPr lang="en-US"/>
        </a:p>
      </dgm:t>
    </dgm:pt>
    <dgm:pt modelId="{5E453A84-02BA-41B0-B021-ED6C8EE0042F}" type="parTrans" cxnId="{A688F14A-A6B6-4045-9AB4-606E93637E00}">
      <dgm:prSet/>
      <dgm:spPr/>
      <dgm:t>
        <a:bodyPr/>
        <a:lstStyle/>
        <a:p>
          <a:endParaRPr lang="en-US"/>
        </a:p>
      </dgm:t>
    </dgm:pt>
    <dgm:pt modelId="{7BA4EA05-A5BA-463F-96B2-DC3B6480D453}" type="sibTrans" cxnId="{A688F14A-A6B6-4045-9AB4-606E93637E00}">
      <dgm:prSet/>
      <dgm:spPr/>
      <dgm:t>
        <a:bodyPr/>
        <a:lstStyle/>
        <a:p>
          <a:endParaRPr lang="en-US"/>
        </a:p>
      </dgm:t>
    </dgm:pt>
    <dgm:pt modelId="{936A303C-93B4-4571-B460-1B1BAEA86D8C}">
      <dgm:prSet/>
      <dgm:spPr/>
      <dgm:t>
        <a:bodyPr/>
        <a:lstStyle/>
        <a:p>
          <a:r>
            <a:rPr lang="nl-NL"/>
            <a:t>Vergelijking van gegevens intern</a:t>
          </a:r>
          <a:endParaRPr lang="en-US"/>
        </a:p>
      </dgm:t>
    </dgm:pt>
    <dgm:pt modelId="{3349D047-78CF-4CD7-BB98-C0B668F230C2}" type="parTrans" cxnId="{D679B0E9-5D8F-41FA-AD02-19936A7DEE4E}">
      <dgm:prSet/>
      <dgm:spPr/>
      <dgm:t>
        <a:bodyPr/>
        <a:lstStyle/>
        <a:p>
          <a:endParaRPr lang="en-US"/>
        </a:p>
      </dgm:t>
    </dgm:pt>
    <dgm:pt modelId="{CF8CAC70-C086-413B-B170-67E93E9A212B}" type="sibTrans" cxnId="{D679B0E9-5D8F-41FA-AD02-19936A7DEE4E}">
      <dgm:prSet/>
      <dgm:spPr/>
      <dgm:t>
        <a:bodyPr/>
        <a:lstStyle/>
        <a:p>
          <a:endParaRPr lang="en-US"/>
        </a:p>
      </dgm:t>
    </dgm:pt>
    <dgm:pt modelId="{6C216E7C-BAE3-45AD-93BC-9E12F92A3453}">
      <dgm:prSet/>
      <dgm:spPr/>
      <dgm:t>
        <a:bodyPr/>
        <a:lstStyle/>
        <a:p>
          <a:r>
            <a:rPr lang="nl-NL"/>
            <a:t>Benchmark: landelijk vergelijken van gegevens</a:t>
          </a:r>
          <a:endParaRPr lang="en-US"/>
        </a:p>
      </dgm:t>
    </dgm:pt>
    <dgm:pt modelId="{A55BEC95-617D-4550-A72A-B9A5ACD6E991}" type="parTrans" cxnId="{9381C214-03ED-4996-98A2-9B4CC62F8CE4}">
      <dgm:prSet/>
      <dgm:spPr/>
      <dgm:t>
        <a:bodyPr/>
        <a:lstStyle/>
        <a:p>
          <a:endParaRPr lang="en-US"/>
        </a:p>
      </dgm:t>
    </dgm:pt>
    <dgm:pt modelId="{E28A2AA0-98F3-4478-B858-464BECB9F8F3}" type="sibTrans" cxnId="{9381C214-03ED-4996-98A2-9B4CC62F8CE4}">
      <dgm:prSet/>
      <dgm:spPr/>
      <dgm:t>
        <a:bodyPr/>
        <a:lstStyle/>
        <a:p>
          <a:endParaRPr lang="en-US"/>
        </a:p>
      </dgm:t>
    </dgm:pt>
    <dgm:pt modelId="{EEA222B7-9D7A-4F41-8DBF-F3592B8D72F4}">
      <dgm:prSet/>
      <dgm:spPr/>
      <dgm:t>
        <a:bodyPr/>
        <a:lstStyle/>
        <a:p>
          <a:r>
            <a:rPr lang="nl-NL"/>
            <a:t>Inzicht in de effecten van de zorg</a:t>
          </a:r>
          <a:endParaRPr lang="en-US"/>
        </a:p>
      </dgm:t>
    </dgm:pt>
    <dgm:pt modelId="{81A8F38C-FFFE-4724-B2F1-1C06458D30CC}" type="parTrans" cxnId="{29E25AAE-FE64-4FE0-85CD-C994CDFE466F}">
      <dgm:prSet/>
      <dgm:spPr/>
      <dgm:t>
        <a:bodyPr/>
        <a:lstStyle/>
        <a:p>
          <a:endParaRPr lang="en-US"/>
        </a:p>
      </dgm:t>
    </dgm:pt>
    <dgm:pt modelId="{28757C80-35E2-4E07-B019-7FDD2800FAE0}" type="sibTrans" cxnId="{29E25AAE-FE64-4FE0-85CD-C994CDFE466F}">
      <dgm:prSet/>
      <dgm:spPr/>
      <dgm:t>
        <a:bodyPr/>
        <a:lstStyle/>
        <a:p>
          <a:endParaRPr lang="en-US"/>
        </a:p>
      </dgm:t>
    </dgm:pt>
    <dgm:pt modelId="{B0FC6630-706A-4710-8AB0-3034A97F66A4}">
      <dgm:prSet/>
      <dgm:spPr/>
      <dgm:t>
        <a:bodyPr/>
        <a:lstStyle/>
        <a:p>
          <a:r>
            <a:rPr lang="nl-NL"/>
            <a:t>Inzicht in de kosten van de zorg</a:t>
          </a:r>
          <a:endParaRPr lang="en-US"/>
        </a:p>
      </dgm:t>
    </dgm:pt>
    <dgm:pt modelId="{A43894E0-63D9-40F9-9743-1E2EE6F030BC}" type="parTrans" cxnId="{4003CD67-C27E-46E2-A282-339E655EFA33}">
      <dgm:prSet/>
      <dgm:spPr/>
      <dgm:t>
        <a:bodyPr/>
        <a:lstStyle/>
        <a:p>
          <a:endParaRPr lang="en-US"/>
        </a:p>
      </dgm:t>
    </dgm:pt>
    <dgm:pt modelId="{6415F20A-10DB-4D40-9685-4DDA050404B3}" type="sibTrans" cxnId="{4003CD67-C27E-46E2-A282-339E655EFA33}">
      <dgm:prSet/>
      <dgm:spPr/>
      <dgm:t>
        <a:bodyPr/>
        <a:lstStyle/>
        <a:p>
          <a:endParaRPr lang="en-US"/>
        </a:p>
      </dgm:t>
    </dgm:pt>
    <dgm:pt modelId="{F5322659-B1E1-4E3B-9EE2-31CCBC34CE21}" type="pres">
      <dgm:prSet presAssocID="{2DE31D95-EDB9-44C3-BF2A-E64DDEDCC742}" presName="vert0" presStyleCnt="0">
        <dgm:presLayoutVars>
          <dgm:dir/>
          <dgm:animOne val="branch"/>
          <dgm:animLvl val="lvl"/>
        </dgm:presLayoutVars>
      </dgm:prSet>
      <dgm:spPr/>
    </dgm:pt>
    <dgm:pt modelId="{CEFE09E0-67DB-4948-9777-CA187E5B5E36}" type="pres">
      <dgm:prSet presAssocID="{CC62FA97-1313-4A3C-9151-B04D59EE5CCF}" presName="thickLine" presStyleLbl="alignNode1" presStyleIdx="0" presStyleCnt="5"/>
      <dgm:spPr/>
    </dgm:pt>
    <dgm:pt modelId="{246ECF46-1383-4315-94E0-71D68E279F74}" type="pres">
      <dgm:prSet presAssocID="{CC62FA97-1313-4A3C-9151-B04D59EE5CCF}" presName="horz1" presStyleCnt="0"/>
      <dgm:spPr/>
    </dgm:pt>
    <dgm:pt modelId="{FC860D7D-8E07-47D5-8F9C-D56C1B2DFD39}" type="pres">
      <dgm:prSet presAssocID="{CC62FA97-1313-4A3C-9151-B04D59EE5CCF}" presName="tx1" presStyleLbl="revTx" presStyleIdx="0" presStyleCnt="5"/>
      <dgm:spPr/>
    </dgm:pt>
    <dgm:pt modelId="{085F005A-0737-4D5C-B353-E263185DFD89}" type="pres">
      <dgm:prSet presAssocID="{CC62FA97-1313-4A3C-9151-B04D59EE5CCF}" presName="vert1" presStyleCnt="0"/>
      <dgm:spPr/>
    </dgm:pt>
    <dgm:pt modelId="{51205119-2057-444E-B251-B897A421A6AD}" type="pres">
      <dgm:prSet presAssocID="{936A303C-93B4-4571-B460-1B1BAEA86D8C}" presName="thickLine" presStyleLbl="alignNode1" presStyleIdx="1" presStyleCnt="5"/>
      <dgm:spPr/>
    </dgm:pt>
    <dgm:pt modelId="{006D8D9C-9E80-478C-9427-063DA310166B}" type="pres">
      <dgm:prSet presAssocID="{936A303C-93B4-4571-B460-1B1BAEA86D8C}" presName="horz1" presStyleCnt="0"/>
      <dgm:spPr/>
    </dgm:pt>
    <dgm:pt modelId="{1D2C352C-EA4E-4C8B-9DD9-EA6C26105403}" type="pres">
      <dgm:prSet presAssocID="{936A303C-93B4-4571-B460-1B1BAEA86D8C}" presName="tx1" presStyleLbl="revTx" presStyleIdx="1" presStyleCnt="5"/>
      <dgm:spPr/>
    </dgm:pt>
    <dgm:pt modelId="{A015394C-4065-42E6-856D-9E0601C78540}" type="pres">
      <dgm:prSet presAssocID="{936A303C-93B4-4571-B460-1B1BAEA86D8C}" presName="vert1" presStyleCnt="0"/>
      <dgm:spPr/>
    </dgm:pt>
    <dgm:pt modelId="{72102B18-862A-460F-BE02-D0E2947F7B49}" type="pres">
      <dgm:prSet presAssocID="{6C216E7C-BAE3-45AD-93BC-9E12F92A3453}" presName="thickLine" presStyleLbl="alignNode1" presStyleIdx="2" presStyleCnt="5"/>
      <dgm:spPr/>
    </dgm:pt>
    <dgm:pt modelId="{9AC589C0-1530-4043-81D4-801B74FDF7AA}" type="pres">
      <dgm:prSet presAssocID="{6C216E7C-BAE3-45AD-93BC-9E12F92A3453}" presName="horz1" presStyleCnt="0"/>
      <dgm:spPr/>
    </dgm:pt>
    <dgm:pt modelId="{178EA7BB-75C1-4686-B052-520EFF43E0DF}" type="pres">
      <dgm:prSet presAssocID="{6C216E7C-BAE3-45AD-93BC-9E12F92A3453}" presName="tx1" presStyleLbl="revTx" presStyleIdx="2" presStyleCnt="5"/>
      <dgm:spPr/>
    </dgm:pt>
    <dgm:pt modelId="{CCBE7D2B-702D-4840-AF83-D655CA873270}" type="pres">
      <dgm:prSet presAssocID="{6C216E7C-BAE3-45AD-93BC-9E12F92A3453}" presName="vert1" presStyleCnt="0"/>
      <dgm:spPr/>
    </dgm:pt>
    <dgm:pt modelId="{8AC5A63C-81BE-4410-8D3E-A9398DE2D556}" type="pres">
      <dgm:prSet presAssocID="{EEA222B7-9D7A-4F41-8DBF-F3592B8D72F4}" presName="thickLine" presStyleLbl="alignNode1" presStyleIdx="3" presStyleCnt="5"/>
      <dgm:spPr/>
    </dgm:pt>
    <dgm:pt modelId="{72ABB1DA-FA89-46E4-9CDF-18A74F00B5EA}" type="pres">
      <dgm:prSet presAssocID="{EEA222B7-9D7A-4F41-8DBF-F3592B8D72F4}" presName="horz1" presStyleCnt="0"/>
      <dgm:spPr/>
    </dgm:pt>
    <dgm:pt modelId="{EC45428C-0159-4284-81D4-EC06C9182D47}" type="pres">
      <dgm:prSet presAssocID="{EEA222B7-9D7A-4F41-8DBF-F3592B8D72F4}" presName="tx1" presStyleLbl="revTx" presStyleIdx="3" presStyleCnt="5"/>
      <dgm:spPr/>
    </dgm:pt>
    <dgm:pt modelId="{3DACA1D6-7B4D-447E-AC25-C3F9D5705C5F}" type="pres">
      <dgm:prSet presAssocID="{EEA222B7-9D7A-4F41-8DBF-F3592B8D72F4}" presName="vert1" presStyleCnt="0"/>
      <dgm:spPr/>
    </dgm:pt>
    <dgm:pt modelId="{E142DE40-773E-44D5-88C8-E3EF6122B039}" type="pres">
      <dgm:prSet presAssocID="{B0FC6630-706A-4710-8AB0-3034A97F66A4}" presName="thickLine" presStyleLbl="alignNode1" presStyleIdx="4" presStyleCnt="5"/>
      <dgm:spPr/>
    </dgm:pt>
    <dgm:pt modelId="{DB1F2AF8-7663-439E-86F6-8D1B0C982B81}" type="pres">
      <dgm:prSet presAssocID="{B0FC6630-706A-4710-8AB0-3034A97F66A4}" presName="horz1" presStyleCnt="0"/>
      <dgm:spPr/>
    </dgm:pt>
    <dgm:pt modelId="{DF6B35ED-52EF-4255-8CA4-A656BD704609}" type="pres">
      <dgm:prSet presAssocID="{B0FC6630-706A-4710-8AB0-3034A97F66A4}" presName="tx1" presStyleLbl="revTx" presStyleIdx="4" presStyleCnt="5"/>
      <dgm:spPr/>
    </dgm:pt>
    <dgm:pt modelId="{D2079300-F825-4966-9C4B-A1DB5EAC5852}" type="pres">
      <dgm:prSet presAssocID="{B0FC6630-706A-4710-8AB0-3034A97F66A4}" presName="vert1" presStyleCnt="0"/>
      <dgm:spPr/>
    </dgm:pt>
  </dgm:ptLst>
  <dgm:cxnLst>
    <dgm:cxn modelId="{87A3F204-7A97-431B-B491-5E99E809BE84}" type="presOf" srcId="{B0FC6630-706A-4710-8AB0-3034A97F66A4}" destId="{DF6B35ED-52EF-4255-8CA4-A656BD704609}" srcOrd="0" destOrd="0" presId="urn:microsoft.com/office/officeart/2008/layout/LinedList"/>
    <dgm:cxn modelId="{9381C214-03ED-4996-98A2-9B4CC62F8CE4}" srcId="{2DE31D95-EDB9-44C3-BF2A-E64DDEDCC742}" destId="{6C216E7C-BAE3-45AD-93BC-9E12F92A3453}" srcOrd="2" destOrd="0" parTransId="{A55BEC95-617D-4550-A72A-B9A5ACD6E991}" sibTransId="{E28A2AA0-98F3-4478-B858-464BECB9F8F3}"/>
    <dgm:cxn modelId="{4003CD67-C27E-46E2-A282-339E655EFA33}" srcId="{2DE31D95-EDB9-44C3-BF2A-E64DDEDCC742}" destId="{B0FC6630-706A-4710-8AB0-3034A97F66A4}" srcOrd="4" destOrd="0" parTransId="{A43894E0-63D9-40F9-9743-1E2EE6F030BC}" sibTransId="{6415F20A-10DB-4D40-9685-4DDA050404B3}"/>
    <dgm:cxn modelId="{1739F14A-74EC-4068-98AA-321FC7B9488E}" type="presOf" srcId="{936A303C-93B4-4571-B460-1B1BAEA86D8C}" destId="{1D2C352C-EA4E-4C8B-9DD9-EA6C26105403}" srcOrd="0" destOrd="0" presId="urn:microsoft.com/office/officeart/2008/layout/LinedList"/>
    <dgm:cxn modelId="{A688F14A-A6B6-4045-9AB4-606E93637E00}" srcId="{2DE31D95-EDB9-44C3-BF2A-E64DDEDCC742}" destId="{CC62FA97-1313-4A3C-9151-B04D59EE5CCF}" srcOrd="0" destOrd="0" parTransId="{5E453A84-02BA-41B0-B021-ED6C8EE0042F}" sibTransId="{7BA4EA05-A5BA-463F-96B2-DC3B6480D453}"/>
    <dgm:cxn modelId="{2523BAA9-10E2-455F-8490-4592349A940A}" type="presOf" srcId="{CC62FA97-1313-4A3C-9151-B04D59EE5CCF}" destId="{FC860D7D-8E07-47D5-8F9C-D56C1B2DFD39}" srcOrd="0" destOrd="0" presId="urn:microsoft.com/office/officeart/2008/layout/LinedList"/>
    <dgm:cxn modelId="{29E25AAE-FE64-4FE0-85CD-C994CDFE466F}" srcId="{2DE31D95-EDB9-44C3-BF2A-E64DDEDCC742}" destId="{EEA222B7-9D7A-4F41-8DBF-F3592B8D72F4}" srcOrd="3" destOrd="0" parTransId="{81A8F38C-FFFE-4724-B2F1-1C06458D30CC}" sibTransId="{28757C80-35E2-4E07-B019-7FDD2800FAE0}"/>
    <dgm:cxn modelId="{E475B5D0-93DE-43C1-9954-3E93B9A5830D}" type="presOf" srcId="{2DE31D95-EDB9-44C3-BF2A-E64DDEDCC742}" destId="{F5322659-B1E1-4E3B-9EE2-31CCBC34CE21}" srcOrd="0" destOrd="0" presId="urn:microsoft.com/office/officeart/2008/layout/LinedList"/>
    <dgm:cxn modelId="{8BADB1D4-8657-4E5E-8514-DDB543A23372}" type="presOf" srcId="{6C216E7C-BAE3-45AD-93BC-9E12F92A3453}" destId="{178EA7BB-75C1-4686-B052-520EFF43E0DF}" srcOrd="0" destOrd="0" presId="urn:microsoft.com/office/officeart/2008/layout/LinedList"/>
    <dgm:cxn modelId="{B25868D7-5966-4B35-BECF-DF42B43A4E5C}" type="presOf" srcId="{EEA222B7-9D7A-4F41-8DBF-F3592B8D72F4}" destId="{EC45428C-0159-4284-81D4-EC06C9182D47}" srcOrd="0" destOrd="0" presId="urn:microsoft.com/office/officeart/2008/layout/LinedList"/>
    <dgm:cxn modelId="{D679B0E9-5D8F-41FA-AD02-19936A7DEE4E}" srcId="{2DE31D95-EDB9-44C3-BF2A-E64DDEDCC742}" destId="{936A303C-93B4-4571-B460-1B1BAEA86D8C}" srcOrd="1" destOrd="0" parTransId="{3349D047-78CF-4CD7-BB98-C0B668F230C2}" sibTransId="{CF8CAC70-C086-413B-B170-67E93E9A212B}"/>
    <dgm:cxn modelId="{88FE318F-BA49-4345-B369-18B131930BDC}" type="presParOf" srcId="{F5322659-B1E1-4E3B-9EE2-31CCBC34CE21}" destId="{CEFE09E0-67DB-4948-9777-CA187E5B5E36}" srcOrd="0" destOrd="0" presId="urn:microsoft.com/office/officeart/2008/layout/LinedList"/>
    <dgm:cxn modelId="{56B4BD48-C354-4215-A6DF-E2350EB55F3C}" type="presParOf" srcId="{F5322659-B1E1-4E3B-9EE2-31CCBC34CE21}" destId="{246ECF46-1383-4315-94E0-71D68E279F74}" srcOrd="1" destOrd="0" presId="urn:microsoft.com/office/officeart/2008/layout/LinedList"/>
    <dgm:cxn modelId="{EC9FCA6F-9A7E-4256-B6F5-A8A8F46EEA6C}" type="presParOf" srcId="{246ECF46-1383-4315-94E0-71D68E279F74}" destId="{FC860D7D-8E07-47D5-8F9C-D56C1B2DFD39}" srcOrd="0" destOrd="0" presId="urn:microsoft.com/office/officeart/2008/layout/LinedList"/>
    <dgm:cxn modelId="{D1377113-34E4-40CB-81C5-DFCE8E425F95}" type="presParOf" srcId="{246ECF46-1383-4315-94E0-71D68E279F74}" destId="{085F005A-0737-4D5C-B353-E263185DFD89}" srcOrd="1" destOrd="0" presId="urn:microsoft.com/office/officeart/2008/layout/LinedList"/>
    <dgm:cxn modelId="{A97685FD-245F-4FAB-AB2E-CF214B8A695D}" type="presParOf" srcId="{F5322659-B1E1-4E3B-9EE2-31CCBC34CE21}" destId="{51205119-2057-444E-B251-B897A421A6AD}" srcOrd="2" destOrd="0" presId="urn:microsoft.com/office/officeart/2008/layout/LinedList"/>
    <dgm:cxn modelId="{F2457486-F8A6-48D1-92D0-AA88E54AC7BA}" type="presParOf" srcId="{F5322659-B1E1-4E3B-9EE2-31CCBC34CE21}" destId="{006D8D9C-9E80-478C-9427-063DA310166B}" srcOrd="3" destOrd="0" presId="urn:microsoft.com/office/officeart/2008/layout/LinedList"/>
    <dgm:cxn modelId="{D80D1FC0-614F-494C-B1E7-23ACB0E62BF4}" type="presParOf" srcId="{006D8D9C-9E80-478C-9427-063DA310166B}" destId="{1D2C352C-EA4E-4C8B-9DD9-EA6C26105403}" srcOrd="0" destOrd="0" presId="urn:microsoft.com/office/officeart/2008/layout/LinedList"/>
    <dgm:cxn modelId="{CB3F633F-6454-44C4-9CC9-DE1E1ACE656D}" type="presParOf" srcId="{006D8D9C-9E80-478C-9427-063DA310166B}" destId="{A015394C-4065-42E6-856D-9E0601C78540}" srcOrd="1" destOrd="0" presId="urn:microsoft.com/office/officeart/2008/layout/LinedList"/>
    <dgm:cxn modelId="{C85313EA-D761-435A-B152-59302574C2FC}" type="presParOf" srcId="{F5322659-B1E1-4E3B-9EE2-31CCBC34CE21}" destId="{72102B18-862A-460F-BE02-D0E2947F7B49}" srcOrd="4" destOrd="0" presId="urn:microsoft.com/office/officeart/2008/layout/LinedList"/>
    <dgm:cxn modelId="{4BFB151B-EB7F-43F1-8B5A-B3C2100EC732}" type="presParOf" srcId="{F5322659-B1E1-4E3B-9EE2-31CCBC34CE21}" destId="{9AC589C0-1530-4043-81D4-801B74FDF7AA}" srcOrd="5" destOrd="0" presId="urn:microsoft.com/office/officeart/2008/layout/LinedList"/>
    <dgm:cxn modelId="{DBA985EB-1183-4666-98CE-74FDD211ED5A}" type="presParOf" srcId="{9AC589C0-1530-4043-81D4-801B74FDF7AA}" destId="{178EA7BB-75C1-4686-B052-520EFF43E0DF}" srcOrd="0" destOrd="0" presId="urn:microsoft.com/office/officeart/2008/layout/LinedList"/>
    <dgm:cxn modelId="{5A3D732B-6553-49A1-8B7C-41FA2A92FF72}" type="presParOf" srcId="{9AC589C0-1530-4043-81D4-801B74FDF7AA}" destId="{CCBE7D2B-702D-4840-AF83-D655CA873270}" srcOrd="1" destOrd="0" presId="urn:microsoft.com/office/officeart/2008/layout/LinedList"/>
    <dgm:cxn modelId="{5DB03DBB-EC6C-4B43-B863-6729371CDE80}" type="presParOf" srcId="{F5322659-B1E1-4E3B-9EE2-31CCBC34CE21}" destId="{8AC5A63C-81BE-4410-8D3E-A9398DE2D556}" srcOrd="6" destOrd="0" presId="urn:microsoft.com/office/officeart/2008/layout/LinedList"/>
    <dgm:cxn modelId="{F480B56B-9908-4AB9-B7D5-BA2956F1BB65}" type="presParOf" srcId="{F5322659-B1E1-4E3B-9EE2-31CCBC34CE21}" destId="{72ABB1DA-FA89-46E4-9CDF-18A74F00B5EA}" srcOrd="7" destOrd="0" presId="urn:microsoft.com/office/officeart/2008/layout/LinedList"/>
    <dgm:cxn modelId="{7F3F1491-DC92-4DD6-9EB9-C2B19FAE48A9}" type="presParOf" srcId="{72ABB1DA-FA89-46E4-9CDF-18A74F00B5EA}" destId="{EC45428C-0159-4284-81D4-EC06C9182D47}" srcOrd="0" destOrd="0" presId="urn:microsoft.com/office/officeart/2008/layout/LinedList"/>
    <dgm:cxn modelId="{23C37273-8215-4647-9BB3-5F06C3083B48}" type="presParOf" srcId="{72ABB1DA-FA89-46E4-9CDF-18A74F00B5EA}" destId="{3DACA1D6-7B4D-447E-AC25-C3F9D5705C5F}" srcOrd="1" destOrd="0" presId="urn:microsoft.com/office/officeart/2008/layout/LinedList"/>
    <dgm:cxn modelId="{443EF559-F341-4001-A713-E28A212E1789}" type="presParOf" srcId="{F5322659-B1E1-4E3B-9EE2-31CCBC34CE21}" destId="{E142DE40-773E-44D5-88C8-E3EF6122B039}" srcOrd="8" destOrd="0" presId="urn:microsoft.com/office/officeart/2008/layout/LinedList"/>
    <dgm:cxn modelId="{324D5071-3143-40F7-8525-6690EB1164C5}" type="presParOf" srcId="{F5322659-B1E1-4E3B-9EE2-31CCBC34CE21}" destId="{DB1F2AF8-7663-439E-86F6-8D1B0C982B81}" srcOrd="9" destOrd="0" presId="urn:microsoft.com/office/officeart/2008/layout/LinedList"/>
    <dgm:cxn modelId="{22F93896-9D7C-4D1C-A72F-EA92055FA1A3}" type="presParOf" srcId="{DB1F2AF8-7663-439E-86F6-8D1B0C982B81}" destId="{DF6B35ED-52EF-4255-8CA4-A656BD704609}" srcOrd="0" destOrd="0" presId="urn:microsoft.com/office/officeart/2008/layout/LinedList"/>
    <dgm:cxn modelId="{21AAB365-A62C-44F8-90E7-AB6F877751C3}" type="presParOf" srcId="{DB1F2AF8-7663-439E-86F6-8D1B0C982B81}" destId="{D2079300-F825-4966-9C4B-A1DB5EAC5852}" srcOrd="1" destOrd="0" presId="urn:microsoft.com/office/officeart/2008/layout/Lin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1D77CE74-6147-4699-8F9D-9EDB7C9F1B4F}" type="doc">
      <dgm:prSet loTypeId="urn:microsoft.com/office/officeart/2005/8/layout/funnel1" loCatId="process" qsTypeId="urn:microsoft.com/office/officeart/2005/8/quickstyle/simple1" qsCatId="simple" csTypeId="urn:microsoft.com/office/officeart/2005/8/colors/colorful2" csCatId="colorful" phldr="1"/>
      <dgm:spPr/>
      <dgm:t>
        <a:bodyPr/>
        <a:lstStyle/>
        <a:p>
          <a:endParaRPr lang="nl-NL"/>
        </a:p>
      </dgm:t>
    </dgm:pt>
    <dgm:pt modelId="{127CBC8E-A4F6-4E60-99F5-C3556691AA72}">
      <dgm:prSet phldrT="[Tekst]"/>
      <dgm:spPr>
        <a:solidFill>
          <a:srgbClr val="007A7E"/>
        </a:solidFill>
      </dgm:spPr>
      <dgm:t>
        <a:bodyPr/>
        <a:lstStyle/>
        <a:p>
          <a:r>
            <a:rPr lang="nl-NL"/>
            <a:t>Soort acties en actievlakken</a:t>
          </a:r>
        </a:p>
      </dgm:t>
    </dgm:pt>
    <dgm:pt modelId="{B8A8F973-B77C-4E8F-AE56-CFBF87F4C0D7}" type="parTrans" cxnId="{C9325E01-67A7-430B-849C-1FA36D3A1580}">
      <dgm:prSet/>
      <dgm:spPr/>
      <dgm:t>
        <a:bodyPr/>
        <a:lstStyle/>
        <a:p>
          <a:endParaRPr lang="nl-NL"/>
        </a:p>
      </dgm:t>
    </dgm:pt>
    <dgm:pt modelId="{6D387CA6-0DDD-41A6-B752-91A13F1B00D8}" type="sibTrans" cxnId="{C9325E01-67A7-430B-849C-1FA36D3A1580}">
      <dgm:prSet/>
      <dgm:spPr/>
      <dgm:t>
        <a:bodyPr/>
        <a:lstStyle/>
        <a:p>
          <a:endParaRPr lang="nl-NL"/>
        </a:p>
      </dgm:t>
    </dgm:pt>
    <dgm:pt modelId="{2ED37BE4-BCFA-40A5-BEAA-DFB8A002F8A6}">
      <dgm:prSet phldrT="[Tekst]"/>
      <dgm:spPr>
        <a:solidFill>
          <a:srgbClr val="EF971B"/>
        </a:solidFill>
      </dgm:spPr>
      <dgm:t>
        <a:bodyPr/>
        <a:lstStyle/>
        <a:p>
          <a:r>
            <a:rPr lang="nl-NL"/>
            <a:t>Aandachts</a:t>
          </a:r>
        </a:p>
        <a:p>
          <a:r>
            <a:rPr lang="nl-NL"/>
            <a:t>gebieden</a:t>
          </a:r>
        </a:p>
      </dgm:t>
    </dgm:pt>
    <dgm:pt modelId="{C6AD711C-9E07-4002-8927-0BCFBE789249}" type="parTrans" cxnId="{EA00B636-5E40-4736-A390-0747293A1959}">
      <dgm:prSet/>
      <dgm:spPr/>
      <dgm:t>
        <a:bodyPr/>
        <a:lstStyle/>
        <a:p>
          <a:endParaRPr lang="nl-NL"/>
        </a:p>
      </dgm:t>
    </dgm:pt>
    <dgm:pt modelId="{43B1CBBF-B151-4257-9636-4CD20FDE9AEB}" type="sibTrans" cxnId="{EA00B636-5E40-4736-A390-0747293A1959}">
      <dgm:prSet/>
      <dgm:spPr/>
      <dgm:t>
        <a:bodyPr/>
        <a:lstStyle/>
        <a:p>
          <a:endParaRPr lang="nl-NL"/>
        </a:p>
      </dgm:t>
    </dgm:pt>
    <dgm:pt modelId="{7CE1648C-FC0B-4FF1-8CA9-FF38068EC9FE}">
      <dgm:prSet phldrT="[Tekst]"/>
      <dgm:spPr/>
      <dgm:t>
        <a:bodyPr/>
        <a:lstStyle/>
        <a:p>
          <a:r>
            <a:rPr lang="nl-NL"/>
            <a:t>Outcomes</a:t>
          </a:r>
        </a:p>
      </dgm:t>
    </dgm:pt>
    <dgm:pt modelId="{FA460FA5-07AF-4DD5-80B8-1D50A7082E7D}" type="parTrans" cxnId="{2AC8C00A-D4BA-40A2-AFCD-480F51578F54}">
      <dgm:prSet/>
      <dgm:spPr/>
      <dgm:t>
        <a:bodyPr/>
        <a:lstStyle/>
        <a:p>
          <a:endParaRPr lang="nl-NL"/>
        </a:p>
      </dgm:t>
    </dgm:pt>
    <dgm:pt modelId="{FB7CE46F-E65F-4B46-8E8E-34102472EEF8}" type="sibTrans" cxnId="{2AC8C00A-D4BA-40A2-AFCD-480F51578F54}">
      <dgm:prSet/>
      <dgm:spPr/>
      <dgm:t>
        <a:bodyPr/>
        <a:lstStyle/>
        <a:p>
          <a:endParaRPr lang="nl-NL"/>
        </a:p>
      </dgm:t>
    </dgm:pt>
    <dgm:pt modelId="{3CC7826A-474D-44ED-8220-0067EB3FA282}">
      <dgm:prSet phldrT="[Tekst]" custT="1"/>
      <dgm:spPr/>
      <dgm:t>
        <a:bodyPr/>
        <a:lstStyle/>
        <a:p>
          <a:r>
            <a:rPr lang="nl-NL" sz="2400"/>
            <a:t>Output?</a:t>
          </a:r>
        </a:p>
      </dgm:t>
    </dgm:pt>
    <dgm:pt modelId="{E1109786-7E9A-4AFB-88E6-D3720C1B20FA}" type="parTrans" cxnId="{BCBA81C6-8F12-4DBE-AF80-AA44DDE71943}">
      <dgm:prSet/>
      <dgm:spPr/>
      <dgm:t>
        <a:bodyPr/>
        <a:lstStyle/>
        <a:p>
          <a:endParaRPr lang="nl-NL"/>
        </a:p>
      </dgm:t>
    </dgm:pt>
    <dgm:pt modelId="{4F32DF72-0E34-473C-81AB-EE9D88032ABD}" type="sibTrans" cxnId="{BCBA81C6-8F12-4DBE-AF80-AA44DDE71943}">
      <dgm:prSet/>
      <dgm:spPr/>
      <dgm:t>
        <a:bodyPr/>
        <a:lstStyle/>
        <a:p>
          <a:endParaRPr lang="nl-NL"/>
        </a:p>
      </dgm:t>
    </dgm:pt>
    <dgm:pt modelId="{69BA7C8A-1C57-4E34-AC15-BE0AD9215D8B}" type="pres">
      <dgm:prSet presAssocID="{1D77CE74-6147-4699-8F9D-9EDB7C9F1B4F}" presName="Name0" presStyleCnt="0">
        <dgm:presLayoutVars>
          <dgm:chMax val="4"/>
          <dgm:resizeHandles val="exact"/>
        </dgm:presLayoutVars>
      </dgm:prSet>
      <dgm:spPr/>
    </dgm:pt>
    <dgm:pt modelId="{CB15D007-B40C-4667-BEF8-4E3ED77E5DCD}" type="pres">
      <dgm:prSet presAssocID="{1D77CE74-6147-4699-8F9D-9EDB7C9F1B4F}" presName="ellipse" presStyleLbl="trBgShp" presStyleIdx="0" presStyleCnt="1" custLinFactNeighborX="35288" custLinFactNeighborY="-3030"/>
      <dgm:spPr/>
    </dgm:pt>
    <dgm:pt modelId="{94CF5EA6-7974-4160-B11E-3CC109D4F69E}" type="pres">
      <dgm:prSet presAssocID="{1D77CE74-6147-4699-8F9D-9EDB7C9F1B4F}" presName="arrow1" presStyleLbl="fgShp" presStyleIdx="0" presStyleCnt="1" custLinFactX="89666" custLinFactNeighborX="100000" custLinFactNeighborY="8981"/>
      <dgm:spPr/>
    </dgm:pt>
    <dgm:pt modelId="{8C7F067A-B0CF-4C7E-8478-D89C3100ED9F}" type="pres">
      <dgm:prSet presAssocID="{1D77CE74-6147-4699-8F9D-9EDB7C9F1B4F}" presName="rectangle" presStyleLbl="revTx" presStyleIdx="0" presStyleCnt="1">
        <dgm:presLayoutVars>
          <dgm:bulletEnabled val="1"/>
        </dgm:presLayoutVars>
      </dgm:prSet>
      <dgm:spPr/>
    </dgm:pt>
    <dgm:pt modelId="{BC954F5A-C662-48D9-AA13-95349BD2A8D1}" type="pres">
      <dgm:prSet presAssocID="{2ED37BE4-BCFA-40A5-BEAA-DFB8A002F8A6}" presName="item1" presStyleLbl="node1" presStyleIdx="0" presStyleCnt="3" custLinFactNeighborX="98784" custLinFactNeighborY="-6671">
        <dgm:presLayoutVars>
          <dgm:bulletEnabled val="1"/>
        </dgm:presLayoutVars>
      </dgm:prSet>
      <dgm:spPr/>
    </dgm:pt>
    <dgm:pt modelId="{CA797D29-D158-488C-AFB3-E50E9ADCF95F}" type="pres">
      <dgm:prSet presAssocID="{7CE1648C-FC0B-4FF1-8CA9-FF38068EC9FE}" presName="item2" presStyleLbl="node1" presStyleIdx="1" presStyleCnt="3" custLinFactX="11824" custLinFactNeighborX="100000" custLinFactNeighborY="-30543">
        <dgm:presLayoutVars>
          <dgm:bulletEnabled val="1"/>
        </dgm:presLayoutVars>
      </dgm:prSet>
      <dgm:spPr/>
    </dgm:pt>
    <dgm:pt modelId="{22AA4677-86BB-4327-96EC-F9C8E5BC60D4}" type="pres">
      <dgm:prSet presAssocID="{3CC7826A-474D-44ED-8220-0067EB3FA282}" presName="item3" presStyleLbl="node1" presStyleIdx="2" presStyleCnt="3" custLinFactX="41225" custLinFactNeighborX="100000" custLinFactNeighborY="732">
        <dgm:presLayoutVars>
          <dgm:bulletEnabled val="1"/>
        </dgm:presLayoutVars>
      </dgm:prSet>
      <dgm:spPr/>
    </dgm:pt>
    <dgm:pt modelId="{8EBB0E43-DF95-4455-B207-5097C873EAA1}" type="pres">
      <dgm:prSet presAssocID="{1D77CE74-6147-4699-8F9D-9EDB7C9F1B4F}" presName="funnel" presStyleLbl="trAlignAcc1" presStyleIdx="0" presStyleCnt="1" custLinFactNeighborX="32372" custLinFactNeighborY="-2688"/>
      <dgm:spPr/>
    </dgm:pt>
  </dgm:ptLst>
  <dgm:cxnLst>
    <dgm:cxn modelId="{C9325E01-67A7-430B-849C-1FA36D3A1580}" srcId="{1D77CE74-6147-4699-8F9D-9EDB7C9F1B4F}" destId="{127CBC8E-A4F6-4E60-99F5-C3556691AA72}" srcOrd="0" destOrd="0" parTransId="{B8A8F973-B77C-4E8F-AE56-CFBF87F4C0D7}" sibTransId="{6D387CA6-0DDD-41A6-B752-91A13F1B00D8}"/>
    <dgm:cxn modelId="{2AC8C00A-D4BA-40A2-AFCD-480F51578F54}" srcId="{1D77CE74-6147-4699-8F9D-9EDB7C9F1B4F}" destId="{7CE1648C-FC0B-4FF1-8CA9-FF38068EC9FE}" srcOrd="2" destOrd="0" parTransId="{FA460FA5-07AF-4DD5-80B8-1D50A7082E7D}" sibTransId="{FB7CE46F-E65F-4B46-8E8E-34102472EEF8}"/>
    <dgm:cxn modelId="{DB6B342E-9EFC-4934-9EE0-60E152CC25DE}" type="presOf" srcId="{3CC7826A-474D-44ED-8220-0067EB3FA282}" destId="{8C7F067A-B0CF-4C7E-8478-D89C3100ED9F}" srcOrd="0" destOrd="0" presId="urn:microsoft.com/office/officeart/2005/8/layout/funnel1"/>
    <dgm:cxn modelId="{EA00B636-5E40-4736-A390-0747293A1959}" srcId="{1D77CE74-6147-4699-8F9D-9EDB7C9F1B4F}" destId="{2ED37BE4-BCFA-40A5-BEAA-DFB8A002F8A6}" srcOrd="1" destOrd="0" parTransId="{C6AD711C-9E07-4002-8927-0BCFBE789249}" sibTransId="{43B1CBBF-B151-4257-9636-4CD20FDE9AEB}"/>
    <dgm:cxn modelId="{5D2D4738-6B8B-4614-8E88-5A38ECC0CE32}" type="presOf" srcId="{2ED37BE4-BCFA-40A5-BEAA-DFB8A002F8A6}" destId="{CA797D29-D158-488C-AFB3-E50E9ADCF95F}" srcOrd="0" destOrd="0" presId="urn:microsoft.com/office/officeart/2005/8/layout/funnel1"/>
    <dgm:cxn modelId="{A0D9EF50-C9B2-463B-A529-481C41B8CFDB}" type="presOf" srcId="{7CE1648C-FC0B-4FF1-8CA9-FF38068EC9FE}" destId="{BC954F5A-C662-48D9-AA13-95349BD2A8D1}" srcOrd="0" destOrd="0" presId="urn:microsoft.com/office/officeart/2005/8/layout/funnel1"/>
    <dgm:cxn modelId="{36123B85-5395-4555-B458-A3675A9771EA}" type="presOf" srcId="{1D77CE74-6147-4699-8F9D-9EDB7C9F1B4F}" destId="{69BA7C8A-1C57-4E34-AC15-BE0AD9215D8B}" srcOrd="0" destOrd="0" presId="urn:microsoft.com/office/officeart/2005/8/layout/funnel1"/>
    <dgm:cxn modelId="{D05C7C89-E100-429B-B1BD-DE2CC1EFD2E5}" type="presOf" srcId="{127CBC8E-A4F6-4E60-99F5-C3556691AA72}" destId="{22AA4677-86BB-4327-96EC-F9C8E5BC60D4}" srcOrd="0" destOrd="0" presId="urn:microsoft.com/office/officeart/2005/8/layout/funnel1"/>
    <dgm:cxn modelId="{BCBA81C6-8F12-4DBE-AF80-AA44DDE71943}" srcId="{1D77CE74-6147-4699-8F9D-9EDB7C9F1B4F}" destId="{3CC7826A-474D-44ED-8220-0067EB3FA282}" srcOrd="3" destOrd="0" parTransId="{E1109786-7E9A-4AFB-88E6-D3720C1B20FA}" sibTransId="{4F32DF72-0E34-473C-81AB-EE9D88032ABD}"/>
    <dgm:cxn modelId="{45DDDC4F-DA3D-484C-852E-4D7EB601E6AE}" type="presParOf" srcId="{69BA7C8A-1C57-4E34-AC15-BE0AD9215D8B}" destId="{CB15D007-B40C-4667-BEF8-4E3ED77E5DCD}" srcOrd="0" destOrd="0" presId="urn:microsoft.com/office/officeart/2005/8/layout/funnel1"/>
    <dgm:cxn modelId="{1FA6B961-B030-4D6C-9276-23A50BC0EA12}" type="presParOf" srcId="{69BA7C8A-1C57-4E34-AC15-BE0AD9215D8B}" destId="{94CF5EA6-7974-4160-B11E-3CC109D4F69E}" srcOrd="1" destOrd="0" presId="urn:microsoft.com/office/officeart/2005/8/layout/funnel1"/>
    <dgm:cxn modelId="{A6AF72E4-9984-4673-89F4-6BAE0247FA73}" type="presParOf" srcId="{69BA7C8A-1C57-4E34-AC15-BE0AD9215D8B}" destId="{8C7F067A-B0CF-4C7E-8478-D89C3100ED9F}" srcOrd="2" destOrd="0" presId="urn:microsoft.com/office/officeart/2005/8/layout/funnel1"/>
    <dgm:cxn modelId="{F0445D93-D486-46BA-9928-79B0D978B1E2}" type="presParOf" srcId="{69BA7C8A-1C57-4E34-AC15-BE0AD9215D8B}" destId="{BC954F5A-C662-48D9-AA13-95349BD2A8D1}" srcOrd="3" destOrd="0" presId="urn:microsoft.com/office/officeart/2005/8/layout/funnel1"/>
    <dgm:cxn modelId="{94E55F06-6F4F-4D37-AB59-4AED0E342C9D}" type="presParOf" srcId="{69BA7C8A-1C57-4E34-AC15-BE0AD9215D8B}" destId="{CA797D29-D158-488C-AFB3-E50E9ADCF95F}" srcOrd="4" destOrd="0" presId="urn:microsoft.com/office/officeart/2005/8/layout/funnel1"/>
    <dgm:cxn modelId="{D79E821D-CFB0-4C7B-993D-C7616D455931}" type="presParOf" srcId="{69BA7C8A-1C57-4E34-AC15-BE0AD9215D8B}" destId="{22AA4677-86BB-4327-96EC-F9C8E5BC60D4}" srcOrd="5" destOrd="0" presId="urn:microsoft.com/office/officeart/2005/8/layout/funnel1"/>
    <dgm:cxn modelId="{300778F0-EAD0-4E91-9860-534444BA12EC}" type="presParOf" srcId="{69BA7C8A-1C57-4E34-AC15-BE0AD9215D8B}" destId="{8EBB0E43-DF95-4455-B207-5097C873EAA1}" srcOrd="6" destOrd="0" presId="urn:microsoft.com/office/officeart/2005/8/layout/funnel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8BFC3D95-9BF5-42E9-93D8-17AD5B1CFC4C}" type="doc">
      <dgm:prSet loTypeId="urn:microsoft.com/office/officeart/2005/8/layout/pyramid2" loCatId="pyramid" qsTypeId="urn:microsoft.com/office/officeart/2005/8/quickstyle/simple1" qsCatId="simple" csTypeId="urn:microsoft.com/office/officeart/2005/8/colors/colorful1" csCatId="colorful" phldr="1"/>
      <dgm:spPr/>
    </dgm:pt>
    <dgm:pt modelId="{2B8D946C-CCC1-406A-9741-E52D8E821FF4}">
      <dgm:prSet phldrT="[Tekst]"/>
      <dgm:spPr/>
      <dgm:t>
        <a:bodyPr/>
        <a:lstStyle/>
        <a:p>
          <a:r>
            <a:rPr lang="nl-NL"/>
            <a:t>Kennis</a:t>
          </a:r>
        </a:p>
      </dgm:t>
    </dgm:pt>
    <dgm:pt modelId="{065660B3-2728-401C-8390-2B40AC815C1C}" type="parTrans" cxnId="{841C026A-791D-41A1-851C-074E9289F992}">
      <dgm:prSet/>
      <dgm:spPr/>
      <dgm:t>
        <a:bodyPr/>
        <a:lstStyle/>
        <a:p>
          <a:endParaRPr lang="nl-NL"/>
        </a:p>
      </dgm:t>
    </dgm:pt>
    <dgm:pt modelId="{C12607C7-2750-458F-AE42-B366FDBF7F5E}" type="sibTrans" cxnId="{841C026A-791D-41A1-851C-074E9289F992}">
      <dgm:prSet/>
      <dgm:spPr/>
      <dgm:t>
        <a:bodyPr/>
        <a:lstStyle/>
        <a:p>
          <a:endParaRPr lang="nl-NL"/>
        </a:p>
      </dgm:t>
    </dgm:pt>
    <dgm:pt modelId="{E852EB29-AFA1-45F2-B57F-AE71661C5E63}">
      <dgm:prSet phldrT="[Tekst]"/>
      <dgm:spPr/>
      <dgm:t>
        <a:bodyPr/>
        <a:lstStyle/>
        <a:p>
          <a:r>
            <a:rPr lang="nl-NL"/>
            <a:t>Informatie</a:t>
          </a:r>
        </a:p>
      </dgm:t>
    </dgm:pt>
    <dgm:pt modelId="{E775A2A1-AB56-494F-9AEE-CC9B6A77E84D}" type="parTrans" cxnId="{0CA6722C-447C-4D98-8AF6-F2F59FA62220}">
      <dgm:prSet/>
      <dgm:spPr/>
      <dgm:t>
        <a:bodyPr/>
        <a:lstStyle/>
        <a:p>
          <a:endParaRPr lang="nl-NL"/>
        </a:p>
      </dgm:t>
    </dgm:pt>
    <dgm:pt modelId="{5A17773B-140D-4316-A8DB-83F046C0D915}" type="sibTrans" cxnId="{0CA6722C-447C-4D98-8AF6-F2F59FA62220}">
      <dgm:prSet/>
      <dgm:spPr/>
      <dgm:t>
        <a:bodyPr/>
        <a:lstStyle/>
        <a:p>
          <a:endParaRPr lang="nl-NL"/>
        </a:p>
      </dgm:t>
    </dgm:pt>
    <dgm:pt modelId="{C999AE0D-A292-4F8B-96EB-DA127DB060A4}">
      <dgm:prSet phldrT="[Tekst]"/>
      <dgm:spPr/>
      <dgm:t>
        <a:bodyPr/>
        <a:lstStyle/>
        <a:p>
          <a:r>
            <a:rPr lang="nl-NL"/>
            <a:t>Data</a:t>
          </a:r>
        </a:p>
      </dgm:t>
    </dgm:pt>
    <dgm:pt modelId="{3C4032D4-01D4-4BE4-9D5E-E0DB39A9639D}" type="parTrans" cxnId="{CC022A3F-FC48-4132-932C-C805A9323904}">
      <dgm:prSet/>
      <dgm:spPr/>
      <dgm:t>
        <a:bodyPr/>
        <a:lstStyle/>
        <a:p>
          <a:endParaRPr lang="nl-NL"/>
        </a:p>
      </dgm:t>
    </dgm:pt>
    <dgm:pt modelId="{A45482A9-BC36-45BF-9420-1265B04030A7}" type="sibTrans" cxnId="{CC022A3F-FC48-4132-932C-C805A9323904}">
      <dgm:prSet/>
      <dgm:spPr/>
      <dgm:t>
        <a:bodyPr/>
        <a:lstStyle/>
        <a:p>
          <a:endParaRPr lang="nl-NL"/>
        </a:p>
      </dgm:t>
    </dgm:pt>
    <dgm:pt modelId="{3EF07A99-FE23-41C0-832A-0BA4905C46B1}">
      <dgm:prSet phldrT="[Tekst]"/>
      <dgm:spPr/>
      <dgm:t>
        <a:bodyPr/>
        <a:lstStyle/>
        <a:p>
          <a:r>
            <a:rPr lang="nl-NL"/>
            <a:t>Wijsheid</a:t>
          </a:r>
        </a:p>
      </dgm:t>
    </dgm:pt>
    <dgm:pt modelId="{F3A9131D-0E61-4869-A3DE-CB2FE49680E2}" type="parTrans" cxnId="{C0D9B5CF-BFE7-4094-BAB0-0B1367E058F1}">
      <dgm:prSet/>
      <dgm:spPr/>
      <dgm:t>
        <a:bodyPr/>
        <a:lstStyle/>
        <a:p>
          <a:endParaRPr lang="nl-NL"/>
        </a:p>
      </dgm:t>
    </dgm:pt>
    <dgm:pt modelId="{2F6199B9-1374-404D-895B-5582287E8B02}" type="sibTrans" cxnId="{C0D9B5CF-BFE7-4094-BAB0-0B1367E058F1}">
      <dgm:prSet/>
      <dgm:spPr/>
      <dgm:t>
        <a:bodyPr/>
        <a:lstStyle/>
        <a:p>
          <a:endParaRPr lang="nl-NL"/>
        </a:p>
      </dgm:t>
    </dgm:pt>
    <dgm:pt modelId="{E806ECB1-A693-4D64-86ED-2BE41DCB9D88}" type="pres">
      <dgm:prSet presAssocID="{8BFC3D95-9BF5-42E9-93D8-17AD5B1CFC4C}" presName="compositeShape" presStyleCnt="0">
        <dgm:presLayoutVars>
          <dgm:dir/>
          <dgm:resizeHandles/>
        </dgm:presLayoutVars>
      </dgm:prSet>
      <dgm:spPr/>
    </dgm:pt>
    <dgm:pt modelId="{00719B9E-F5D5-485E-BD08-2B9767964AD9}" type="pres">
      <dgm:prSet presAssocID="{8BFC3D95-9BF5-42E9-93D8-17AD5B1CFC4C}" presName="pyramid" presStyleLbl="node1" presStyleIdx="0" presStyleCnt="1"/>
      <dgm:spPr/>
    </dgm:pt>
    <dgm:pt modelId="{7808F9C8-92E6-43C6-AEC5-8D1D1AA8C41C}" type="pres">
      <dgm:prSet presAssocID="{8BFC3D95-9BF5-42E9-93D8-17AD5B1CFC4C}" presName="theList" presStyleCnt="0"/>
      <dgm:spPr/>
    </dgm:pt>
    <dgm:pt modelId="{1A49EE3B-DA10-4188-8D75-6C4CBF8B0E0C}" type="pres">
      <dgm:prSet presAssocID="{3EF07A99-FE23-41C0-832A-0BA4905C46B1}" presName="aNode" presStyleLbl="fgAcc1" presStyleIdx="0" presStyleCnt="4">
        <dgm:presLayoutVars>
          <dgm:bulletEnabled val="1"/>
        </dgm:presLayoutVars>
      </dgm:prSet>
      <dgm:spPr/>
    </dgm:pt>
    <dgm:pt modelId="{A4ED85B8-AA8D-4EEA-9698-641C66332740}" type="pres">
      <dgm:prSet presAssocID="{3EF07A99-FE23-41C0-832A-0BA4905C46B1}" presName="aSpace" presStyleCnt="0"/>
      <dgm:spPr/>
    </dgm:pt>
    <dgm:pt modelId="{2D14A8F8-C629-4A80-8C7C-306B526865E1}" type="pres">
      <dgm:prSet presAssocID="{2B8D946C-CCC1-406A-9741-E52D8E821FF4}" presName="aNode" presStyleLbl="fgAcc1" presStyleIdx="1" presStyleCnt="4">
        <dgm:presLayoutVars>
          <dgm:bulletEnabled val="1"/>
        </dgm:presLayoutVars>
      </dgm:prSet>
      <dgm:spPr/>
    </dgm:pt>
    <dgm:pt modelId="{39252DA3-5DF1-4AE1-B63F-39BA101C6878}" type="pres">
      <dgm:prSet presAssocID="{2B8D946C-CCC1-406A-9741-E52D8E821FF4}" presName="aSpace" presStyleCnt="0"/>
      <dgm:spPr/>
    </dgm:pt>
    <dgm:pt modelId="{4A84F7B4-452C-4B93-B45A-65F42FE08B05}" type="pres">
      <dgm:prSet presAssocID="{E852EB29-AFA1-45F2-B57F-AE71661C5E63}" presName="aNode" presStyleLbl="fgAcc1" presStyleIdx="2" presStyleCnt="4">
        <dgm:presLayoutVars>
          <dgm:bulletEnabled val="1"/>
        </dgm:presLayoutVars>
      </dgm:prSet>
      <dgm:spPr/>
    </dgm:pt>
    <dgm:pt modelId="{073530AD-06C8-489F-8875-A6446807B966}" type="pres">
      <dgm:prSet presAssocID="{E852EB29-AFA1-45F2-B57F-AE71661C5E63}" presName="aSpace" presStyleCnt="0"/>
      <dgm:spPr/>
    </dgm:pt>
    <dgm:pt modelId="{E94BD356-A5A5-41E2-9347-297FDA40DB86}" type="pres">
      <dgm:prSet presAssocID="{C999AE0D-A292-4F8B-96EB-DA127DB060A4}" presName="aNode" presStyleLbl="fgAcc1" presStyleIdx="3" presStyleCnt="4">
        <dgm:presLayoutVars>
          <dgm:bulletEnabled val="1"/>
        </dgm:presLayoutVars>
      </dgm:prSet>
      <dgm:spPr/>
    </dgm:pt>
    <dgm:pt modelId="{798835F1-DAD1-486A-AF69-87ABF85A8D6A}" type="pres">
      <dgm:prSet presAssocID="{C999AE0D-A292-4F8B-96EB-DA127DB060A4}" presName="aSpace" presStyleCnt="0"/>
      <dgm:spPr/>
    </dgm:pt>
  </dgm:ptLst>
  <dgm:cxnLst>
    <dgm:cxn modelId="{1ABDB604-7763-4148-AAC7-281AA8CDB585}" type="presOf" srcId="{E852EB29-AFA1-45F2-B57F-AE71661C5E63}" destId="{4A84F7B4-452C-4B93-B45A-65F42FE08B05}" srcOrd="0" destOrd="0" presId="urn:microsoft.com/office/officeart/2005/8/layout/pyramid2"/>
    <dgm:cxn modelId="{0CA6722C-447C-4D98-8AF6-F2F59FA62220}" srcId="{8BFC3D95-9BF5-42E9-93D8-17AD5B1CFC4C}" destId="{E852EB29-AFA1-45F2-B57F-AE71661C5E63}" srcOrd="2" destOrd="0" parTransId="{E775A2A1-AB56-494F-9AEE-CC9B6A77E84D}" sibTransId="{5A17773B-140D-4316-A8DB-83F046C0D915}"/>
    <dgm:cxn modelId="{CC022A3F-FC48-4132-932C-C805A9323904}" srcId="{8BFC3D95-9BF5-42E9-93D8-17AD5B1CFC4C}" destId="{C999AE0D-A292-4F8B-96EB-DA127DB060A4}" srcOrd="3" destOrd="0" parTransId="{3C4032D4-01D4-4BE4-9D5E-E0DB39A9639D}" sibTransId="{A45482A9-BC36-45BF-9420-1265B04030A7}"/>
    <dgm:cxn modelId="{DFD58449-1744-4D36-864E-90714A973CCD}" type="presOf" srcId="{8BFC3D95-9BF5-42E9-93D8-17AD5B1CFC4C}" destId="{E806ECB1-A693-4D64-86ED-2BE41DCB9D88}" srcOrd="0" destOrd="0" presId="urn:microsoft.com/office/officeart/2005/8/layout/pyramid2"/>
    <dgm:cxn modelId="{841C026A-791D-41A1-851C-074E9289F992}" srcId="{8BFC3D95-9BF5-42E9-93D8-17AD5B1CFC4C}" destId="{2B8D946C-CCC1-406A-9741-E52D8E821FF4}" srcOrd="1" destOrd="0" parTransId="{065660B3-2728-401C-8390-2B40AC815C1C}" sibTransId="{C12607C7-2750-458F-AE42-B366FDBF7F5E}"/>
    <dgm:cxn modelId="{73E2DC4E-08D4-4A43-9B34-35D4F8165197}" type="presOf" srcId="{C999AE0D-A292-4F8B-96EB-DA127DB060A4}" destId="{E94BD356-A5A5-41E2-9347-297FDA40DB86}" srcOrd="0" destOrd="0" presId="urn:microsoft.com/office/officeart/2005/8/layout/pyramid2"/>
    <dgm:cxn modelId="{E98234A7-3A54-48BC-9A77-6E5A4C4319F3}" type="presOf" srcId="{3EF07A99-FE23-41C0-832A-0BA4905C46B1}" destId="{1A49EE3B-DA10-4188-8D75-6C4CBF8B0E0C}" srcOrd="0" destOrd="0" presId="urn:microsoft.com/office/officeart/2005/8/layout/pyramid2"/>
    <dgm:cxn modelId="{C0D9B5CF-BFE7-4094-BAB0-0B1367E058F1}" srcId="{8BFC3D95-9BF5-42E9-93D8-17AD5B1CFC4C}" destId="{3EF07A99-FE23-41C0-832A-0BA4905C46B1}" srcOrd="0" destOrd="0" parTransId="{F3A9131D-0E61-4869-A3DE-CB2FE49680E2}" sibTransId="{2F6199B9-1374-404D-895B-5582287E8B02}"/>
    <dgm:cxn modelId="{F2423AE4-2008-4B37-9ED5-D9EE6712B6DB}" type="presOf" srcId="{2B8D946C-CCC1-406A-9741-E52D8E821FF4}" destId="{2D14A8F8-C629-4A80-8C7C-306B526865E1}" srcOrd="0" destOrd="0" presId="urn:microsoft.com/office/officeart/2005/8/layout/pyramid2"/>
    <dgm:cxn modelId="{23752F37-6BED-49B5-8E9A-8257CFBB6929}" type="presParOf" srcId="{E806ECB1-A693-4D64-86ED-2BE41DCB9D88}" destId="{00719B9E-F5D5-485E-BD08-2B9767964AD9}" srcOrd="0" destOrd="0" presId="urn:microsoft.com/office/officeart/2005/8/layout/pyramid2"/>
    <dgm:cxn modelId="{4B4CC31E-3A94-4998-A817-3D78042AC96B}" type="presParOf" srcId="{E806ECB1-A693-4D64-86ED-2BE41DCB9D88}" destId="{7808F9C8-92E6-43C6-AEC5-8D1D1AA8C41C}" srcOrd="1" destOrd="0" presId="urn:microsoft.com/office/officeart/2005/8/layout/pyramid2"/>
    <dgm:cxn modelId="{2F38D956-F48C-4D5C-B424-37D76C1F7CD9}" type="presParOf" srcId="{7808F9C8-92E6-43C6-AEC5-8D1D1AA8C41C}" destId="{1A49EE3B-DA10-4188-8D75-6C4CBF8B0E0C}" srcOrd="0" destOrd="0" presId="urn:microsoft.com/office/officeart/2005/8/layout/pyramid2"/>
    <dgm:cxn modelId="{A87089FA-3AB9-49AC-AA07-5322AACE2904}" type="presParOf" srcId="{7808F9C8-92E6-43C6-AEC5-8D1D1AA8C41C}" destId="{A4ED85B8-AA8D-4EEA-9698-641C66332740}" srcOrd="1" destOrd="0" presId="urn:microsoft.com/office/officeart/2005/8/layout/pyramid2"/>
    <dgm:cxn modelId="{A467DDEB-5B41-4DA7-9A08-466A0F73C5E0}" type="presParOf" srcId="{7808F9C8-92E6-43C6-AEC5-8D1D1AA8C41C}" destId="{2D14A8F8-C629-4A80-8C7C-306B526865E1}" srcOrd="2" destOrd="0" presId="urn:microsoft.com/office/officeart/2005/8/layout/pyramid2"/>
    <dgm:cxn modelId="{83B478AF-D3DB-46D2-92B7-3495DC6813B2}" type="presParOf" srcId="{7808F9C8-92E6-43C6-AEC5-8D1D1AA8C41C}" destId="{39252DA3-5DF1-4AE1-B63F-39BA101C6878}" srcOrd="3" destOrd="0" presId="urn:microsoft.com/office/officeart/2005/8/layout/pyramid2"/>
    <dgm:cxn modelId="{27735BD3-616D-40F3-B3FC-5C1E838AFE38}" type="presParOf" srcId="{7808F9C8-92E6-43C6-AEC5-8D1D1AA8C41C}" destId="{4A84F7B4-452C-4B93-B45A-65F42FE08B05}" srcOrd="4" destOrd="0" presId="urn:microsoft.com/office/officeart/2005/8/layout/pyramid2"/>
    <dgm:cxn modelId="{57658E01-EF80-44FF-A495-FA60DD0D6EDD}" type="presParOf" srcId="{7808F9C8-92E6-43C6-AEC5-8D1D1AA8C41C}" destId="{073530AD-06C8-489F-8875-A6446807B966}" srcOrd="5" destOrd="0" presId="urn:microsoft.com/office/officeart/2005/8/layout/pyramid2"/>
    <dgm:cxn modelId="{5B70B90F-7FFE-4580-B1E2-2F134D28CAE9}" type="presParOf" srcId="{7808F9C8-92E6-43C6-AEC5-8D1D1AA8C41C}" destId="{E94BD356-A5A5-41E2-9347-297FDA40DB86}" srcOrd="6" destOrd="0" presId="urn:microsoft.com/office/officeart/2005/8/layout/pyramid2"/>
    <dgm:cxn modelId="{84BB77D9-34B0-4E85-98D6-BA1C52A0BB79}" type="presParOf" srcId="{7808F9C8-92E6-43C6-AEC5-8D1D1AA8C41C}" destId="{798835F1-DAD1-486A-AF69-87ABF85A8D6A}" srcOrd="7" destOrd="0" presId="urn:microsoft.com/office/officeart/2005/8/layout/pyramid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7E326020-6FDC-4E89-A0C0-B4B2B3419C2E}" type="doc">
      <dgm:prSet loTypeId="urn:microsoft.com/office/officeart/2018/2/layout/IconVerticalSolidList" loCatId="icon" qsTypeId="urn:microsoft.com/office/officeart/2005/8/quickstyle/simple1" qsCatId="simple" csTypeId="urn:microsoft.com/office/officeart/2018/5/colors/Iconchunking_neutralicontext_colorful1" csCatId="colorful" phldr="1"/>
      <dgm:spPr/>
      <dgm:t>
        <a:bodyPr/>
        <a:lstStyle/>
        <a:p>
          <a:endParaRPr lang="en-US"/>
        </a:p>
      </dgm:t>
    </dgm:pt>
    <dgm:pt modelId="{3A0338CA-FFE1-42DD-8E7A-0738826DAB3B}">
      <dgm:prSet/>
      <dgm:spPr/>
      <dgm:t>
        <a:bodyPr/>
        <a:lstStyle/>
        <a:p>
          <a:r>
            <a:rPr lang="nl-NL"/>
            <a:t>ICF = International Classification of Functioning, Disability and Health: classificatie van functies, anatomische eigenschappen, stoornissen, activiteiten, beperkingen, participatie(problemen), externe factoren, persoonlijke problemen</a:t>
          </a:r>
          <a:endParaRPr lang="en-US"/>
        </a:p>
      </dgm:t>
    </dgm:pt>
    <dgm:pt modelId="{C835A423-30E2-4BE5-9AF0-ADE59BB5051C}" type="parTrans" cxnId="{4F6E1718-8A36-406E-A0F7-08BD2AC508C3}">
      <dgm:prSet/>
      <dgm:spPr/>
      <dgm:t>
        <a:bodyPr/>
        <a:lstStyle/>
        <a:p>
          <a:endParaRPr lang="en-US"/>
        </a:p>
      </dgm:t>
    </dgm:pt>
    <dgm:pt modelId="{37C58C54-5588-4CCB-856A-B9B235F9227D}" type="sibTrans" cxnId="{4F6E1718-8A36-406E-A0F7-08BD2AC508C3}">
      <dgm:prSet/>
      <dgm:spPr/>
      <dgm:t>
        <a:bodyPr/>
        <a:lstStyle/>
        <a:p>
          <a:endParaRPr lang="en-US"/>
        </a:p>
      </dgm:t>
    </dgm:pt>
    <dgm:pt modelId="{2452DB70-CF95-4983-8A33-169599AF2FA9}">
      <dgm:prSet/>
      <dgm:spPr>
        <a:solidFill>
          <a:srgbClr val="E48312"/>
        </a:solidFill>
      </dgm:spPr>
      <dgm:t>
        <a:bodyPr/>
        <a:lstStyle/>
        <a:p>
          <a:r>
            <a:rPr lang="nl-NL"/>
            <a:t>NANDA = </a:t>
          </a:r>
          <a:r>
            <a:rPr lang="en-US"/>
            <a:t>North American Nursing Diagnosis Association: classificatie van verpleegkundige diagnoses</a:t>
          </a:r>
        </a:p>
      </dgm:t>
    </dgm:pt>
    <dgm:pt modelId="{ED006A4E-7009-4790-868F-B2A7AA323EBC}" type="parTrans" cxnId="{33CEE0AB-EB64-4698-9A12-94F348749F85}">
      <dgm:prSet/>
      <dgm:spPr/>
      <dgm:t>
        <a:bodyPr/>
        <a:lstStyle/>
        <a:p>
          <a:endParaRPr lang="en-US"/>
        </a:p>
      </dgm:t>
    </dgm:pt>
    <dgm:pt modelId="{CB728B2F-F218-49DF-9B6B-B7F776F60FBA}" type="sibTrans" cxnId="{33CEE0AB-EB64-4698-9A12-94F348749F85}">
      <dgm:prSet/>
      <dgm:spPr/>
      <dgm:t>
        <a:bodyPr/>
        <a:lstStyle/>
        <a:p>
          <a:endParaRPr lang="en-US"/>
        </a:p>
      </dgm:t>
    </dgm:pt>
    <dgm:pt modelId="{A3D4BB33-3918-4B39-996E-6B340C61040F}" type="pres">
      <dgm:prSet presAssocID="{7E326020-6FDC-4E89-A0C0-B4B2B3419C2E}" presName="root" presStyleCnt="0">
        <dgm:presLayoutVars>
          <dgm:dir/>
          <dgm:resizeHandles val="exact"/>
        </dgm:presLayoutVars>
      </dgm:prSet>
      <dgm:spPr/>
    </dgm:pt>
    <dgm:pt modelId="{C90A6E1F-6A36-454C-8586-F0C4006CD4BF}" type="pres">
      <dgm:prSet presAssocID="{3A0338CA-FFE1-42DD-8E7A-0738826DAB3B}" presName="compNode" presStyleCnt="0"/>
      <dgm:spPr/>
    </dgm:pt>
    <dgm:pt modelId="{639FACD2-17BC-40EC-B1F9-7D003A2A0DB8}" type="pres">
      <dgm:prSet presAssocID="{3A0338CA-FFE1-42DD-8E7A-0738826DAB3B}" presName="bgRect" presStyleLbl="bgShp" presStyleIdx="0" presStyleCnt="2"/>
      <dgm:spPr/>
    </dgm:pt>
    <dgm:pt modelId="{2CAC6CBA-8B33-404B-9D19-2F31357A0097}" type="pres">
      <dgm:prSet presAssocID="{3A0338CA-FFE1-42DD-8E7A-0738826DAB3B}" presName="iconRect" presStyleLbl="node1" presStyleIdx="0" presStyleCnt="2"/>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Skeleton"/>
        </a:ext>
      </dgm:extLst>
    </dgm:pt>
    <dgm:pt modelId="{98BE14E0-3AC8-4C8F-AFAE-C8F0B3B49268}" type="pres">
      <dgm:prSet presAssocID="{3A0338CA-FFE1-42DD-8E7A-0738826DAB3B}" presName="spaceRect" presStyleCnt="0"/>
      <dgm:spPr/>
    </dgm:pt>
    <dgm:pt modelId="{20DC306D-C670-4039-90C7-30C06EC76900}" type="pres">
      <dgm:prSet presAssocID="{3A0338CA-FFE1-42DD-8E7A-0738826DAB3B}" presName="parTx" presStyleLbl="revTx" presStyleIdx="0" presStyleCnt="2">
        <dgm:presLayoutVars>
          <dgm:chMax val="0"/>
          <dgm:chPref val="0"/>
        </dgm:presLayoutVars>
      </dgm:prSet>
      <dgm:spPr/>
    </dgm:pt>
    <dgm:pt modelId="{8141C28D-EBB9-456A-BABC-FF2EBBA79FF1}" type="pres">
      <dgm:prSet presAssocID="{37C58C54-5588-4CCB-856A-B9B235F9227D}" presName="sibTrans" presStyleCnt="0"/>
      <dgm:spPr/>
    </dgm:pt>
    <dgm:pt modelId="{E9B6A799-455B-4C59-8052-813605021910}" type="pres">
      <dgm:prSet presAssocID="{2452DB70-CF95-4983-8A33-169599AF2FA9}" presName="compNode" presStyleCnt="0"/>
      <dgm:spPr/>
    </dgm:pt>
    <dgm:pt modelId="{3FDF0FE5-833D-4B55-A494-3D285EA7A2FA}" type="pres">
      <dgm:prSet presAssocID="{2452DB70-CF95-4983-8A33-169599AF2FA9}" presName="bgRect" presStyleLbl="bgShp" presStyleIdx="1" presStyleCnt="2"/>
      <dgm:spPr>
        <a:solidFill>
          <a:srgbClr val="E48312"/>
        </a:solidFill>
        <a:ln>
          <a:solidFill>
            <a:srgbClr val="FF0000"/>
          </a:solidFill>
        </a:ln>
      </dgm:spPr>
    </dgm:pt>
    <dgm:pt modelId="{0A652797-8854-43C9-9666-EC2FB99F5C06}" type="pres">
      <dgm:prSet presAssocID="{2452DB70-CF95-4983-8A33-169599AF2FA9}" presName="iconRect" presStyleLbl="node1" presStyleIdx="1" presStyleCnt="2"/>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Stethoscope"/>
        </a:ext>
      </dgm:extLst>
    </dgm:pt>
    <dgm:pt modelId="{AA16112C-A9EA-418D-A7B6-BBBA0063370F}" type="pres">
      <dgm:prSet presAssocID="{2452DB70-CF95-4983-8A33-169599AF2FA9}" presName="spaceRect" presStyleCnt="0"/>
      <dgm:spPr/>
    </dgm:pt>
    <dgm:pt modelId="{33848CB6-812B-4FFD-9DCB-81266D233243}" type="pres">
      <dgm:prSet presAssocID="{2452DB70-CF95-4983-8A33-169599AF2FA9}" presName="parTx" presStyleLbl="revTx" presStyleIdx="1" presStyleCnt="2" custScaleY="68523">
        <dgm:presLayoutVars>
          <dgm:chMax val="0"/>
          <dgm:chPref val="0"/>
        </dgm:presLayoutVars>
      </dgm:prSet>
      <dgm:spPr/>
    </dgm:pt>
  </dgm:ptLst>
  <dgm:cxnLst>
    <dgm:cxn modelId="{4F6E1718-8A36-406E-A0F7-08BD2AC508C3}" srcId="{7E326020-6FDC-4E89-A0C0-B4B2B3419C2E}" destId="{3A0338CA-FFE1-42DD-8E7A-0738826DAB3B}" srcOrd="0" destOrd="0" parTransId="{C835A423-30E2-4BE5-9AF0-ADE59BB5051C}" sibTransId="{37C58C54-5588-4CCB-856A-B9B235F9227D}"/>
    <dgm:cxn modelId="{F44CF564-5AAB-4392-98DF-1B5BEA19EF83}" type="presOf" srcId="{7E326020-6FDC-4E89-A0C0-B4B2B3419C2E}" destId="{A3D4BB33-3918-4B39-996E-6B340C61040F}" srcOrd="0" destOrd="0" presId="urn:microsoft.com/office/officeart/2018/2/layout/IconVerticalSolidList"/>
    <dgm:cxn modelId="{26CCF87D-7BE5-4C85-9E65-CA4BA2E77FEB}" type="presOf" srcId="{3A0338CA-FFE1-42DD-8E7A-0738826DAB3B}" destId="{20DC306D-C670-4039-90C7-30C06EC76900}" srcOrd="0" destOrd="0" presId="urn:microsoft.com/office/officeart/2018/2/layout/IconVerticalSolidList"/>
    <dgm:cxn modelId="{39429B93-E068-4B5A-B33E-71C613210955}" type="presOf" srcId="{2452DB70-CF95-4983-8A33-169599AF2FA9}" destId="{33848CB6-812B-4FFD-9DCB-81266D233243}" srcOrd="0" destOrd="0" presId="urn:microsoft.com/office/officeart/2018/2/layout/IconVerticalSolidList"/>
    <dgm:cxn modelId="{33CEE0AB-EB64-4698-9A12-94F348749F85}" srcId="{7E326020-6FDC-4E89-A0C0-B4B2B3419C2E}" destId="{2452DB70-CF95-4983-8A33-169599AF2FA9}" srcOrd="1" destOrd="0" parTransId="{ED006A4E-7009-4790-868F-B2A7AA323EBC}" sibTransId="{CB728B2F-F218-49DF-9B6B-B7F776F60FBA}"/>
    <dgm:cxn modelId="{E196E6F1-8BC7-4EA5-AB9A-D0C70299C3FC}" type="presParOf" srcId="{A3D4BB33-3918-4B39-996E-6B340C61040F}" destId="{C90A6E1F-6A36-454C-8586-F0C4006CD4BF}" srcOrd="0" destOrd="0" presId="urn:microsoft.com/office/officeart/2018/2/layout/IconVerticalSolidList"/>
    <dgm:cxn modelId="{ECDA83A8-A9FA-4347-B6CA-88CC0F570BCD}" type="presParOf" srcId="{C90A6E1F-6A36-454C-8586-F0C4006CD4BF}" destId="{639FACD2-17BC-40EC-B1F9-7D003A2A0DB8}" srcOrd="0" destOrd="0" presId="urn:microsoft.com/office/officeart/2018/2/layout/IconVerticalSolidList"/>
    <dgm:cxn modelId="{4734C90A-30F0-4160-9E05-BDFB636EBA20}" type="presParOf" srcId="{C90A6E1F-6A36-454C-8586-F0C4006CD4BF}" destId="{2CAC6CBA-8B33-404B-9D19-2F31357A0097}" srcOrd="1" destOrd="0" presId="urn:microsoft.com/office/officeart/2018/2/layout/IconVerticalSolidList"/>
    <dgm:cxn modelId="{F4D9BAE3-5062-492E-9131-2E233A830221}" type="presParOf" srcId="{C90A6E1F-6A36-454C-8586-F0C4006CD4BF}" destId="{98BE14E0-3AC8-4C8F-AFAE-C8F0B3B49268}" srcOrd="2" destOrd="0" presId="urn:microsoft.com/office/officeart/2018/2/layout/IconVerticalSolidList"/>
    <dgm:cxn modelId="{8CA14F7A-7035-430A-8E61-8253ADEC1E5D}" type="presParOf" srcId="{C90A6E1F-6A36-454C-8586-F0C4006CD4BF}" destId="{20DC306D-C670-4039-90C7-30C06EC76900}" srcOrd="3" destOrd="0" presId="urn:microsoft.com/office/officeart/2018/2/layout/IconVerticalSolidList"/>
    <dgm:cxn modelId="{EBD8C8BF-CDB6-425A-9691-00238543A7DE}" type="presParOf" srcId="{A3D4BB33-3918-4B39-996E-6B340C61040F}" destId="{8141C28D-EBB9-456A-BABC-FF2EBBA79FF1}" srcOrd="1" destOrd="0" presId="urn:microsoft.com/office/officeart/2018/2/layout/IconVerticalSolidList"/>
    <dgm:cxn modelId="{5A40F9BD-6340-42AB-AB86-A68D9A7F2961}" type="presParOf" srcId="{A3D4BB33-3918-4B39-996E-6B340C61040F}" destId="{E9B6A799-455B-4C59-8052-813605021910}" srcOrd="2" destOrd="0" presId="urn:microsoft.com/office/officeart/2018/2/layout/IconVerticalSolidList"/>
    <dgm:cxn modelId="{71CAA184-BCB3-44A2-892C-E404E4EB42B5}" type="presParOf" srcId="{E9B6A799-455B-4C59-8052-813605021910}" destId="{3FDF0FE5-833D-4B55-A494-3D285EA7A2FA}" srcOrd="0" destOrd="0" presId="urn:microsoft.com/office/officeart/2018/2/layout/IconVerticalSolidList"/>
    <dgm:cxn modelId="{00CDD01E-4AF2-47E1-B75D-0F902991C592}" type="presParOf" srcId="{E9B6A799-455B-4C59-8052-813605021910}" destId="{0A652797-8854-43C9-9666-EC2FB99F5C06}" srcOrd="1" destOrd="0" presId="urn:microsoft.com/office/officeart/2018/2/layout/IconVerticalSolidList"/>
    <dgm:cxn modelId="{7FC827EA-729D-47BB-84EA-E26730BC9AC5}" type="presParOf" srcId="{E9B6A799-455B-4C59-8052-813605021910}" destId="{AA16112C-A9EA-418D-A7B6-BBBA0063370F}" srcOrd="2" destOrd="0" presId="urn:microsoft.com/office/officeart/2018/2/layout/IconVerticalSolidList"/>
    <dgm:cxn modelId="{7BD89E76-7257-403D-86A9-7784C514C1A9}" type="presParOf" srcId="{E9B6A799-455B-4C59-8052-813605021910}" destId="{33848CB6-812B-4FFD-9DCB-81266D233243}" srcOrd="3" destOrd="0" presId="urn:microsoft.com/office/officeart/2018/2/layout/IconVerticalSoli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2C3D4B87-1AAA-4DF8-A15F-F6E2B3D4F06A}" type="doc">
      <dgm:prSet loTypeId="urn:microsoft.com/office/officeart/2018/2/layout/IconVerticalSolidList" loCatId="icon" qsTypeId="urn:microsoft.com/office/officeart/2005/8/quickstyle/simple1" qsCatId="simple" csTypeId="urn:microsoft.com/office/officeart/2018/5/colors/Iconchunking_neutralicontext_colorful1" csCatId="colorful" phldr="1"/>
      <dgm:spPr/>
      <dgm:t>
        <a:bodyPr/>
        <a:lstStyle/>
        <a:p>
          <a:endParaRPr lang="en-US"/>
        </a:p>
      </dgm:t>
    </dgm:pt>
    <dgm:pt modelId="{62BCF775-6C81-405B-A16D-1F5668709110}">
      <dgm:prSet/>
      <dgm:spPr/>
      <dgm:t>
        <a:bodyPr/>
        <a:lstStyle/>
        <a:p>
          <a:r>
            <a:rPr lang="nl-NL"/>
            <a:t>NIC = Nursing Intervention Classification: classificatie van behandelingen / interventies </a:t>
          </a:r>
          <a:br>
            <a:rPr lang="nl-NL"/>
          </a:br>
          <a:endParaRPr lang="en-US"/>
        </a:p>
      </dgm:t>
    </dgm:pt>
    <dgm:pt modelId="{E7A6888E-3D31-464E-82F6-06FC9AA19ACD}" type="parTrans" cxnId="{D5A821EA-B854-4C0B-94DF-D4D1C817B322}">
      <dgm:prSet/>
      <dgm:spPr/>
      <dgm:t>
        <a:bodyPr/>
        <a:lstStyle/>
        <a:p>
          <a:endParaRPr lang="en-US"/>
        </a:p>
      </dgm:t>
    </dgm:pt>
    <dgm:pt modelId="{B53410D6-4C69-4478-B447-FE8157DE2841}" type="sibTrans" cxnId="{D5A821EA-B854-4C0B-94DF-D4D1C817B322}">
      <dgm:prSet/>
      <dgm:spPr/>
      <dgm:t>
        <a:bodyPr/>
        <a:lstStyle/>
        <a:p>
          <a:endParaRPr lang="en-US"/>
        </a:p>
      </dgm:t>
    </dgm:pt>
    <dgm:pt modelId="{75AAAA9C-21B8-4BD5-8B86-026A0DFCCF16}">
      <dgm:prSet/>
      <dgm:spPr/>
      <dgm:t>
        <a:bodyPr/>
        <a:lstStyle/>
        <a:p>
          <a:r>
            <a:rPr lang="nl-NL"/>
            <a:t>NOC = Nursing Outcomes Classification: classificatie van zorgresultaten</a:t>
          </a:r>
          <a:endParaRPr lang="en-US"/>
        </a:p>
      </dgm:t>
    </dgm:pt>
    <dgm:pt modelId="{61339748-4BAE-4D59-A492-A027684EE8AE}" type="parTrans" cxnId="{1E600159-45EE-4E95-A6D8-8E97EA0B01BD}">
      <dgm:prSet/>
      <dgm:spPr/>
      <dgm:t>
        <a:bodyPr/>
        <a:lstStyle/>
        <a:p>
          <a:endParaRPr lang="en-US"/>
        </a:p>
      </dgm:t>
    </dgm:pt>
    <dgm:pt modelId="{9F3FD260-0745-4932-A4E7-330424D667C6}" type="sibTrans" cxnId="{1E600159-45EE-4E95-A6D8-8E97EA0B01BD}">
      <dgm:prSet/>
      <dgm:spPr/>
      <dgm:t>
        <a:bodyPr/>
        <a:lstStyle/>
        <a:p>
          <a:endParaRPr lang="en-US"/>
        </a:p>
      </dgm:t>
    </dgm:pt>
    <dgm:pt modelId="{2F3440AE-9467-45C1-B0B2-D18075044401}">
      <dgm:prSet/>
      <dgm:spPr/>
      <dgm:t>
        <a:bodyPr/>
        <a:lstStyle/>
        <a:p>
          <a:r>
            <a:rPr lang="nl-NL"/>
            <a:t>RAI = Resident Assessment Instrument: van oorsprong een beoordelingsinstrument in zorgcategorieën, zorgbehoefte en zorgzwaarte. Er is discussie is of RAI wel formeel een classificatie is</a:t>
          </a:r>
          <a:endParaRPr lang="en-US"/>
        </a:p>
      </dgm:t>
    </dgm:pt>
    <dgm:pt modelId="{16ECB944-ADE5-44A7-93AD-06593F462281}" type="parTrans" cxnId="{C9718334-D52D-4C74-9715-3ABE0EB4975E}">
      <dgm:prSet/>
      <dgm:spPr/>
      <dgm:t>
        <a:bodyPr/>
        <a:lstStyle/>
        <a:p>
          <a:endParaRPr lang="en-US"/>
        </a:p>
      </dgm:t>
    </dgm:pt>
    <dgm:pt modelId="{3D5CCA6C-BF7E-44FC-BC3D-4A2FCC12A4CD}" type="sibTrans" cxnId="{C9718334-D52D-4C74-9715-3ABE0EB4975E}">
      <dgm:prSet/>
      <dgm:spPr/>
      <dgm:t>
        <a:bodyPr/>
        <a:lstStyle/>
        <a:p>
          <a:endParaRPr lang="en-US"/>
        </a:p>
      </dgm:t>
    </dgm:pt>
    <dgm:pt modelId="{2F8DB8F7-F68B-4376-8B19-ACB5F6BADA5A}">
      <dgm:prSet/>
      <dgm:spPr/>
      <dgm:t>
        <a:bodyPr/>
        <a:lstStyle/>
        <a:p>
          <a:r>
            <a:rPr lang="nl-NL"/>
            <a:t>Omaha System </a:t>
          </a:r>
          <a:endParaRPr lang="en-US"/>
        </a:p>
      </dgm:t>
    </dgm:pt>
    <dgm:pt modelId="{81F75530-83C6-49C6-8F3F-CCCA0A623AF1}" type="parTrans" cxnId="{2A69A595-1963-42BC-A2F3-C6E808643CA9}">
      <dgm:prSet/>
      <dgm:spPr/>
      <dgm:t>
        <a:bodyPr/>
        <a:lstStyle/>
        <a:p>
          <a:endParaRPr lang="en-US"/>
        </a:p>
      </dgm:t>
    </dgm:pt>
    <dgm:pt modelId="{901DF5D1-9FFD-4E9A-86C3-0B601FB3C7D4}" type="sibTrans" cxnId="{2A69A595-1963-42BC-A2F3-C6E808643CA9}">
      <dgm:prSet/>
      <dgm:spPr/>
      <dgm:t>
        <a:bodyPr/>
        <a:lstStyle/>
        <a:p>
          <a:endParaRPr lang="en-US"/>
        </a:p>
      </dgm:t>
    </dgm:pt>
    <dgm:pt modelId="{2F8E128D-5384-4937-881C-0F673C91A241}" type="pres">
      <dgm:prSet presAssocID="{2C3D4B87-1AAA-4DF8-A15F-F6E2B3D4F06A}" presName="root" presStyleCnt="0">
        <dgm:presLayoutVars>
          <dgm:dir/>
          <dgm:resizeHandles val="exact"/>
        </dgm:presLayoutVars>
      </dgm:prSet>
      <dgm:spPr/>
    </dgm:pt>
    <dgm:pt modelId="{4053B7B1-0619-40BF-B689-A8E947AC565A}" type="pres">
      <dgm:prSet presAssocID="{62BCF775-6C81-405B-A16D-1F5668709110}" presName="compNode" presStyleCnt="0"/>
      <dgm:spPr/>
    </dgm:pt>
    <dgm:pt modelId="{AC0379A5-4366-44C7-9045-267EDFB245D4}" type="pres">
      <dgm:prSet presAssocID="{62BCF775-6C81-405B-A16D-1F5668709110}" presName="bgRect" presStyleLbl="bgShp" presStyleIdx="0" presStyleCnt="4"/>
      <dgm:spPr/>
    </dgm:pt>
    <dgm:pt modelId="{518B47D6-099F-48D1-AD87-E0F32BBA278B}" type="pres">
      <dgm:prSet presAssocID="{62BCF775-6C81-405B-A16D-1F5668709110}" presName="iconRect" presStyleLbl="node1" presStyleIdx="0" presStyleCnt="4"/>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Medicine"/>
        </a:ext>
      </dgm:extLst>
    </dgm:pt>
    <dgm:pt modelId="{2A481336-F540-435A-AF47-37228FA17576}" type="pres">
      <dgm:prSet presAssocID="{62BCF775-6C81-405B-A16D-1F5668709110}" presName="spaceRect" presStyleCnt="0"/>
      <dgm:spPr/>
    </dgm:pt>
    <dgm:pt modelId="{16966A45-5959-4CAF-8CF1-8FFC3A513E2F}" type="pres">
      <dgm:prSet presAssocID="{62BCF775-6C81-405B-A16D-1F5668709110}" presName="parTx" presStyleLbl="revTx" presStyleIdx="0" presStyleCnt="4">
        <dgm:presLayoutVars>
          <dgm:chMax val="0"/>
          <dgm:chPref val="0"/>
        </dgm:presLayoutVars>
      </dgm:prSet>
      <dgm:spPr/>
    </dgm:pt>
    <dgm:pt modelId="{EEB8C07E-43F4-4EA0-BA84-4C962FCF4525}" type="pres">
      <dgm:prSet presAssocID="{B53410D6-4C69-4478-B447-FE8157DE2841}" presName="sibTrans" presStyleCnt="0"/>
      <dgm:spPr/>
    </dgm:pt>
    <dgm:pt modelId="{E3838B9F-10CF-4195-8427-4D104DCDEF13}" type="pres">
      <dgm:prSet presAssocID="{75AAAA9C-21B8-4BD5-8B86-026A0DFCCF16}" presName="compNode" presStyleCnt="0"/>
      <dgm:spPr/>
    </dgm:pt>
    <dgm:pt modelId="{517DA9D4-9154-49BE-92DF-ADA8076FED23}" type="pres">
      <dgm:prSet presAssocID="{75AAAA9C-21B8-4BD5-8B86-026A0DFCCF16}" presName="bgRect" presStyleLbl="bgShp" presStyleIdx="1" presStyleCnt="4"/>
      <dgm:spPr>
        <a:solidFill>
          <a:srgbClr val="007A7E"/>
        </a:solidFill>
      </dgm:spPr>
    </dgm:pt>
    <dgm:pt modelId="{6516C89B-3918-4EAF-948B-0028AAF715A6}" type="pres">
      <dgm:prSet presAssocID="{75AAAA9C-21B8-4BD5-8B86-026A0DFCCF16}" presName="iconRect" presStyleLbl="node1" presStyleIdx="1" presStyleCnt="4"/>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Doctor"/>
        </a:ext>
      </dgm:extLst>
    </dgm:pt>
    <dgm:pt modelId="{DDB6D55B-D466-43AB-9C75-AC2395FA15B4}" type="pres">
      <dgm:prSet presAssocID="{75AAAA9C-21B8-4BD5-8B86-026A0DFCCF16}" presName="spaceRect" presStyleCnt="0"/>
      <dgm:spPr/>
    </dgm:pt>
    <dgm:pt modelId="{6293B094-2202-4836-B797-84D250DED204}" type="pres">
      <dgm:prSet presAssocID="{75AAAA9C-21B8-4BD5-8B86-026A0DFCCF16}" presName="parTx" presStyleLbl="revTx" presStyleIdx="1" presStyleCnt="4">
        <dgm:presLayoutVars>
          <dgm:chMax val="0"/>
          <dgm:chPref val="0"/>
        </dgm:presLayoutVars>
      </dgm:prSet>
      <dgm:spPr/>
    </dgm:pt>
    <dgm:pt modelId="{18B2E44A-BCE2-4E44-B51B-93E91A8A53FD}" type="pres">
      <dgm:prSet presAssocID="{9F3FD260-0745-4932-A4E7-330424D667C6}" presName="sibTrans" presStyleCnt="0"/>
      <dgm:spPr/>
    </dgm:pt>
    <dgm:pt modelId="{52DBA4FD-8D20-4F17-AABD-E1BDEABD1FFD}" type="pres">
      <dgm:prSet presAssocID="{2F3440AE-9467-45C1-B0B2-D18075044401}" presName="compNode" presStyleCnt="0"/>
      <dgm:spPr/>
    </dgm:pt>
    <dgm:pt modelId="{C7BAF08C-F858-4026-976E-66704121CFB7}" type="pres">
      <dgm:prSet presAssocID="{2F3440AE-9467-45C1-B0B2-D18075044401}" presName="bgRect" presStyleLbl="bgShp" presStyleIdx="2" presStyleCnt="4"/>
      <dgm:spPr>
        <a:solidFill>
          <a:srgbClr val="E63E22"/>
        </a:solidFill>
      </dgm:spPr>
    </dgm:pt>
    <dgm:pt modelId="{A6188D97-DB13-4D89-B2EE-8B3E9872C613}" type="pres">
      <dgm:prSet presAssocID="{2F3440AE-9467-45C1-B0B2-D18075044401}" presName="iconRect" presStyleLbl="node1" presStyleIdx="2" presStyleCnt="4"/>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Quotes"/>
        </a:ext>
      </dgm:extLst>
    </dgm:pt>
    <dgm:pt modelId="{7160DC9E-E0BF-4AE3-9127-4073C2F55599}" type="pres">
      <dgm:prSet presAssocID="{2F3440AE-9467-45C1-B0B2-D18075044401}" presName="spaceRect" presStyleCnt="0"/>
      <dgm:spPr/>
    </dgm:pt>
    <dgm:pt modelId="{C703F73C-273D-4871-8D59-6F9A8D0917D9}" type="pres">
      <dgm:prSet presAssocID="{2F3440AE-9467-45C1-B0B2-D18075044401}" presName="parTx" presStyleLbl="revTx" presStyleIdx="2" presStyleCnt="4">
        <dgm:presLayoutVars>
          <dgm:chMax val="0"/>
          <dgm:chPref val="0"/>
        </dgm:presLayoutVars>
      </dgm:prSet>
      <dgm:spPr/>
    </dgm:pt>
    <dgm:pt modelId="{9E6C3FA4-BA0C-4E81-B4E2-CD0259B30824}" type="pres">
      <dgm:prSet presAssocID="{3D5CCA6C-BF7E-44FC-BC3D-4A2FCC12A4CD}" presName="sibTrans" presStyleCnt="0"/>
      <dgm:spPr/>
    </dgm:pt>
    <dgm:pt modelId="{1771BB6F-B1FE-43FE-A5F4-6A78006A38F6}" type="pres">
      <dgm:prSet presAssocID="{2F8DB8F7-F68B-4376-8B19-ACB5F6BADA5A}" presName="compNode" presStyleCnt="0"/>
      <dgm:spPr/>
    </dgm:pt>
    <dgm:pt modelId="{9C4C7450-04C8-40A6-8E1B-A26381C2B785}" type="pres">
      <dgm:prSet presAssocID="{2F8DB8F7-F68B-4376-8B19-ACB5F6BADA5A}" presName="bgRect" presStyleLbl="bgShp" presStyleIdx="3" presStyleCnt="4"/>
      <dgm:spPr>
        <a:solidFill>
          <a:srgbClr val="E48312"/>
        </a:solidFill>
      </dgm:spPr>
    </dgm:pt>
    <dgm:pt modelId="{B3B7F0DF-4A33-42A4-9898-27AC8A85F53B}" type="pres">
      <dgm:prSet presAssocID="{2F8DB8F7-F68B-4376-8B19-ACB5F6BADA5A}" presName="iconRect" presStyleLbl="node1" presStyleIdx="3" presStyleCnt="4"/>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a:noFill/>
        </a:ln>
      </dgm:spPr>
      <dgm:extLst>
        <a:ext uri="{E40237B7-FDA0-4F09-8148-C483321AD2D9}">
          <dgm14:cNvPr xmlns:dgm14="http://schemas.microsoft.com/office/drawing/2010/diagram" id="0" name="" descr="Network Diagram"/>
        </a:ext>
      </dgm:extLst>
    </dgm:pt>
    <dgm:pt modelId="{F96517AC-3DE3-4338-91FD-A96556BBD788}" type="pres">
      <dgm:prSet presAssocID="{2F8DB8F7-F68B-4376-8B19-ACB5F6BADA5A}" presName="spaceRect" presStyleCnt="0"/>
      <dgm:spPr/>
    </dgm:pt>
    <dgm:pt modelId="{6FB6F97E-A3F7-449D-A468-760959684EF9}" type="pres">
      <dgm:prSet presAssocID="{2F8DB8F7-F68B-4376-8B19-ACB5F6BADA5A}" presName="parTx" presStyleLbl="revTx" presStyleIdx="3" presStyleCnt="4">
        <dgm:presLayoutVars>
          <dgm:chMax val="0"/>
          <dgm:chPref val="0"/>
        </dgm:presLayoutVars>
      </dgm:prSet>
      <dgm:spPr/>
    </dgm:pt>
  </dgm:ptLst>
  <dgm:cxnLst>
    <dgm:cxn modelId="{C9718334-D52D-4C74-9715-3ABE0EB4975E}" srcId="{2C3D4B87-1AAA-4DF8-A15F-F6E2B3D4F06A}" destId="{2F3440AE-9467-45C1-B0B2-D18075044401}" srcOrd="2" destOrd="0" parTransId="{16ECB944-ADE5-44A7-93AD-06593F462281}" sibTransId="{3D5CCA6C-BF7E-44FC-BC3D-4A2FCC12A4CD}"/>
    <dgm:cxn modelId="{1E600159-45EE-4E95-A6D8-8E97EA0B01BD}" srcId="{2C3D4B87-1AAA-4DF8-A15F-F6E2B3D4F06A}" destId="{75AAAA9C-21B8-4BD5-8B86-026A0DFCCF16}" srcOrd="1" destOrd="0" parTransId="{61339748-4BAE-4D59-A492-A027684EE8AE}" sibTransId="{9F3FD260-0745-4932-A4E7-330424D667C6}"/>
    <dgm:cxn modelId="{2A69A595-1963-42BC-A2F3-C6E808643CA9}" srcId="{2C3D4B87-1AAA-4DF8-A15F-F6E2B3D4F06A}" destId="{2F8DB8F7-F68B-4376-8B19-ACB5F6BADA5A}" srcOrd="3" destOrd="0" parTransId="{81F75530-83C6-49C6-8F3F-CCCA0A623AF1}" sibTransId="{901DF5D1-9FFD-4E9A-86C3-0B601FB3C7D4}"/>
    <dgm:cxn modelId="{ACCDD29B-83C2-4390-83FF-8B1222A16BC0}" type="presOf" srcId="{75AAAA9C-21B8-4BD5-8B86-026A0DFCCF16}" destId="{6293B094-2202-4836-B797-84D250DED204}" srcOrd="0" destOrd="0" presId="urn:microsoft.com/office/officeart/2018/2/layout/IconVerticalSolidList"/>
    <dgm:cxn modelId="{EC1C41AF-C5DA-4DAE-B0DC-469DDEC6E015}" type="presOf" srcId="{2F3440AE-9467-45C1-B0B2-D18075044401}" destId="{C703F73C-273D-4871-8D59-6F9A8D0917D9}" srcOrd="0" destOrd="0" presId="urn:microsoft.com/office/officeart/2018/2/layout/IconVerticalSolidList"/>
    <dgm:cxn modelId="{28A7B0B8-A727-4E44-AB57-6C02A52EE9B2}" type="presOf" srcId="{2F8DB8F7-F68B-4376-8B19-ACB5F6BADA5A}" destId="{6FB6F97E-A3F7-449D-A468-760959684EF9}" srcOrd="0" destOrd="0" presId="urn:microsoft.com/office/officeart/2018/2/layout/IconVerticalSolidList"/>
    <dgm:cxn modelId="{74FB70D8-D4D3-4EC0-B151-29DA707C6F89}" type="presOf" srcId="{62BCF775-6C81-405B-A16D-1F5668709110}" destId="{16966A45-5959-4CAF-8CF1-8FFC3A513E2F}" srcOrd="0" destOrd="0" presId="urn:microsoft.com/office/officeart/2018/2/layout/IconVerticalSolidList"/>
    <dgm:cxn modelId="{248B1AE8-C0A3-488A-8F43-32EB5346D16C}" type="presOf" srcId="{2C3D4B87-1AAA-4DF8-A15F-F6E2B3D4F06A}" destId="{2F8E128D-5384-4937-881C-0F673C91A241}" srcOrd="0" destOrd="0" presId="urn:microsoft.com/office/officeart/2018/2/layout/IconVerticalSolidList"/>
    <dgm:cxn modelId="{D5A821EA-B854-4C0B-94DF-D4D1C817B322}" srcId="{2C3D4B87-1AAA-4DF8-A15F-F6E2B3D4F06A}" destId="{62BCF775-6C81-405B-A16D-1F5668709110}" srcOrd="0" destOrd="0" parTransId="{E7A6888E-3D31-464E-82F6-06FC9AA19ACD}" sibTransId="{B53410D6-4C69-4478-B447-FE8157DE2841}"/>
    <dgm:cxn modelId="{DF4FC74D-ECBE-4B4F-8742-A9C8CC48002A}" type="presParOf" srcId="{2F8E128D-5384-4937-881C-0F673C91A241}" destId="{4053B7B1-0619-40BF-B689-A8E947AC565A}" srcOrd="0" destOrd="0" presId="urn:microsoft.com/office/officeart/2018/2/layout/IconVerticalSolidList"/>
    <dgm:cxn modelId="{87602EE0-D2E7-4073-A62C-CE4EA843F7B0}" type="presParOf" srcId="{4053B7B1-0619-40BF-B689-A8E947AC565A}" destId="{AC0379A5-4366-44C7-9045-267EDFB245D4}" srcOrd="0" destOrd="0" presId="urn:microsoft.com/office/officeart/2018/2/layout/IconVerticalSolidList"/>
    <dgm:cxn modelId="{68D32006-F996-47DC-BB12-53D0BB80ABC5}" type="presParOf" srcId="{4053B7B1-0619-40BF-B689-A8E947AC565A}" destId="{518B47D6-099F-48D1-AD87-E0F32BBA278B}" srcOrd="1" destOrd="0" presId="urn:microsoft.com/office/officeart/2018/2/layout/IconVerticalSolidList"/>
    <dgm:cxn modelId="{C9EC4DE1-CDF8-4CCF-8225-DA07F9C2B90D}" type="presParOf" srcId="{4053B7B1-0619-40BF-B689-A8E947AC565A}" destId="{2A481336-F540-435A-AF47-37228FA17576}" srcOrd="2" destOrd="0" presId="urn:microsoft.com/office/officeart/2018/2/layout/IconVerticalSolidList"/>
    <dgm:cxn modelId="{2DE39061-61F3-486B-9EE3-D6E1685FFB18}" type="presParOf" srcId="{4053B7B1-0619-40BF-B689-A8E947AC565A}" destId="{16966A45-5959-4CAF-8CF1-8FFC3A513E2F}" srcOrd="3" destOrd="0" presId="urn:microsoft.com/office/officeart/2018/2/layout/IconVerticalSolidList"/>
    <dgm:cxn modelId="{C10AA779-3A1E-4200-83CF-2E37CA4743A4}" type="presParOf" srcId="{2F8E128D-5384-4937-881C-0F673C91A241}" destId="{EEB8C07E-43F4-4EA0-BA84-4C962FCF4525}" srcOrd="1" destOrd="0" presId="urn:microsoft.com/office/officeart/2018/2/layout/IconVerticalSolidList"/>
    <dgm:cxn modelId="{B521FBCF-55B4-475E-917E-3F8AB30640AD}" type="presParOf" srcId="{2F8E128D-5384-4937-881C-0F673C91A241}" destId="{E3838B9F-10CF-4195-8427-4D104DCDEF13}" srcOrd="2" destOrd="0" presId="urn:microsoft.com/office/officeart/2018/2/layout/IconVerticalSolidList"/>
    <dgm:cxn modelId="{23974875-F4AE-433E-AA80-9003189CFB18}" type="presParOf" srcId="{E3838B9F-10CF-4195-8427-4D104DCDEF13}" destId="{517DA9D4-9154-49BE-92DF-ADA8076FED23}" srcOrd="0" destOrd="0" presId="urn:microsoft.com/office/officeart/2018/2/layout/IconVerticalSolidList"/>
    <dgm:cxn modelId="{E53B6968-0543-47B3-BC11-0EEFD56B01FD}" type="presParOf" srcId="{E3838B9F-10CF-4195-8427-4D104DCDEF13}" destId="{6516C89B-3918-4EAF-948B-0028AAF715A6}" srcOrd="1" destOrd="0" presId="urn:microsoft.com/office/officeart/2018/2/layout/IconVerticalSolidList"/>
    <dgm:cxn modelId="{0B2FC8AF-7A3A-4F4A-A426-59DEDBFCF5E8}" type="presParOf" srcId="{E3838B9F-10CF-4195-8427-4D104DCDEF13}" destId="{DDB6D55B-D466-43AB-9C75-AC2395FA15B4}" srcOrd="2" destOrd="0" presId="urn:microsoft.com/office/officeart/2018/2/layout/IconVerticalSolidList"/>
    <dgm:cxn modelId="{0A5972EE-A162-4EDC-8639-7F9862C05AE5}" type="presParOf" srcId="{E3838B9F-10CF-4195-8427-4D104DCDEF13}" destId="{6293B094-2202-4836-B797-84D250DED204}" srcOrd="3" destOrd="0" presId="urn:microsoft.com/office/officeart/2018/2/layout/IconVerticalSolidList"/>
    <dgm:cxn modelId="{6F09DC92-0DD3-4604-9DFB-BE0C3707A0FB}" type="presParOf" srcId="{2F8E128D-5384-4937-881C-0F673C91A241}" destId="{18B2E44A-BCE2-4E44-B51B-93E91A8A53FD}" srcOrd="3" destOrd="0" presId="urn:microsoft.com/office/officeart/2018/2/layout/IconVerticalSolidList"/>
    <dgm:cxn modelId="{EF77DAD6-3661-48E6-94C1-8B551A6E6314}" type="presParOf" srcId="{2F8E128D-5384-4937-881C-0F673C91A241}" destId="{52DBA4FD-8D20-4F17-AABD-E1BDEABD1FFD}" srcOrd="4" destOrd="0" presId="urn:microsoft.com/office/officeart/2018/2/layout/IconVerticalSolidList"/>
    <dgm:cxn modelId="{6433E76E-DC09-48A1-A8B4-CF8A986D2CC5}" type="presParOf" srcId="{52DBA4FD-8D20-4F17-AABD-E1BDEABD1FFD}" destId="{C7BAF08C-F858-4026-976E-66704121CFB7}" srcOrd="0" destOrd="0" presId="urn:microsoft.com/office/officeart/2018/2/layout/IconVerticalSolidList"/>
    <dgm:cxn modelId="{3F09159B-BFD8-4FE7-9936-B33C829D5212}" type="presParOf" srcId="{52DBA4FD-8D20-4F17-AABD-E1BDEABD1FFD}" destId="{A6188D97-DB13-4D89-B2EE-8B3E9872C613}" srcOrd="1" destOrd="0" presId="urn:microsoft.com/office/officeart/2018/2/layout/IconVerticalSolidList"/>
    <dgm:cxn modelId="{35E42161-4D77-4032-97BF-2D427C811B16}" type="presParOf" srcId="{52DBA4FD-8D20-4F17-AABD-E1BDEABD1FFD}" destId="{7160DC9E-E0BF-4AE3-9127-4073C2F55599}" srcOrd="2" destOrd="0" presId="urn:microsoft.com/office/officeart/2018/2/layout/IconVerticalSolidList"/>
    <dgm:cxn modelId="{89AFFFA1-0CA3-410C-9EA4-C8420A0C5052}" type="presParOf" srcId="{52DBA4FD-8D20-4F17-AABD-E1BDEABD1FFD}" destId="{C703F73C-273D-4871-8D59-6F9A8D0917D9}" srcOrd="3" destOrd="0" presId="urn:microsoft.com/office/officeart/2018/2/layout/IconVerticalSolidList"/>
    <dgm:cxn modelId="{FC9A20F1-E755-4022-B620-2C05959BB2CD}" type="presParOf" srcId="{2F8E128D-5384-4937-881C-0F673C91A241}" destId="{9E6C3FA4-BA0C-4E81-B4E2-CD0259B30824}" srcOrd="5" destOrd="0" presId="urn:microsoft.com/office/officeart/2018/2/layout/IconVerticalSolidList"/>
    <dgm:cxn modelId="{BECE0490-A3EF-4563-A58B-64120E84BD0F}" type="presParOf" srcId="{2F8E128D-5384-4937-881C-0F673C91A241}" destId="{1771BB6F-B1FE-43FE-A5F4-6A78006A38F6}" srcOrd="6" destOrd="0" presId="urn:microsoft.com/office/officeart/2018/2/layout/IconVerticalSolidList"/>
    <dgm:cxn modelId="{D5465793-0DCD-41AF-B3A8-13122B266C50}" type="presParOf" srcId="{1771BB6F-B1FE-43FE-A5F4-6A78006A38F6}" destId="{9C4C7450-04C8-40A6-8E1B-A26381C2B785}" srcOrd="0" destOrd="0" presId="urn:microsoft.com/office/officeart/2018/2/layout/IconVerticalSolidList"/>
    <dgm:cxn modelId="{4E93EEC9-9B17-4DCB-99B8-75A59FF518CD}" type="presParOf" srcId="{1771BB6F-B1FE-43FE-A5F4-6A78006A38F6}" destId="{B3B7F0DF-4A33-42A4-9898-27AC8A85F53B}" srcOrd="1" destOrd="0" presId="urn:microsoft.com/office/officeart/2018/2/layout/IconVerticalSolidList"/>
    <dgm:cxn modelId="{012C0F8A-4F59-4A3B-BFFA-994314D93596}" type="presParOf" srcId="{1771BB6F-B1FE-43FE-A5F4-6A78006A38F6}" destId="{F96517AC-3DE3-4338-91FD-A96556BBD788}" srcOrd="2" destOrd="0" presId="urn:microsoft.com/office/officeart/2018/2/layout/IconVerticalSolidList"/>
    <dgm:cxn modelId="{E7E247A4-94F7-4445-8F33-D4E120170D3D}" type="presParOf" srcId="{1771BB6F-B1FE-43FE-A5F4-6A78006A38F6}" destId="{6FB6F97E-A3F7-449D-A468-760959684EF9}"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C954AAB8-B273-40E2-B9DD-7F3D8C43531B}" type="doc">
      <dgm:prSet loTypeId="urn:microsoft.com/office/officeart/2018/2/layout/IconVerticalSolidList" loCatId="icon" qsTypeId="urn:microsoft.com/office/officeart/2005/8/quickstyle/simple1" qsCatId="simple" csTypeId="urn:microsoft.com/office/officeart/2018/5/colors/Iconchunking_neutralbg_colorful2" csCatId="colorful" phldr="1"/>
      <dgm:spPr/>
      <dgm:t>
        <a:bodyPr/>
        <a:lstStyle/>
        <a:p>
          <a:endParaRPr lang="en-US"/>
        </a:p>
      </dgm:t>
    </dgm:pt>
    <dgm:pt modelId="{994BB41E-D0ED-47BD-9485-5045A39B5316}">
      <dgm:prSet/>
      <dgm:spPr/>
      <dgm:t>
        <a:bodyPr/>
        <a:lstStyle/>
        <a:p>
          <a:r>
            <a:rPr lang="nl-NL"/>
            <a:t>Vier domeinen:</a:t>
          </a:r>
          <a:endParaRPr lang="en-US"/>
        </a:p>
      </dgm:t>
    </dgm:pt>
    <dgm:pt modelId="{EF10EC9E-3430-43B1-A6EF-322D0D2135A4}" type="parTrans" cxnId="{AEA312DC-C74D-4EBA-ABAA-066895A3620F}">
      <dgm:prSet/>
      <dgm:spPr/>
      <dgm:t>
        <a:bodyPr/>
        <a:lstStyle/>
        <a:p>
          <a:endParaRPr lang="en-US"/>
        </a:p>
      </dgm:t>
    </dgm:pt>
    <dgm:pt modelId="{9B24A773-02EC-477C-AA53-6ED3929214B4}" type="sibTrans" cxnId="{AEA312DC-C74D-4EBA-ABAA-066895A3620F}">
      <dgm:prSet/>
      <dgm:spPr/>
      <dgm:t>
        <a:bodyPr/>
        <a:lstStyle/>
        <a:p>
          <a:endParaRPr lang="en-US"/>
        </a:p>
      </dgm:t>
    </dgm:pt>
    <dgm:pt modelId="{B6FE6466-B79F-4BE8-A9E0-423DFBC656D3}">
      <dgm:prSet custT="1"/>
      <dgm:spPr/>
      <dgm:t>
        <a:bodyPr/>
        <a:lstStyle/>
        <a:p>
          <a:r>
            <a:rPr lang="nl-NL" sz="1600"/>
            <a:t>-Gezondheidsge-</a:t>
          </a:r>
        </a:p>
        <a:p>
          <a:r>
            <a:rPr lang="nl-NL" sz="1600"/>
            <a:t>relateerd gedrag</a:t>
          </a:r>
          <a:endParaRPr lang="en-US" sz="1600"/>
        </a:p>
      </dgm:t>
    </dgm:pt>
    <dgm:pt modelId="{ABA45B43-7AA6-4DB9-8735-BA7676F0DE57}" type="parTrans" cxnId="{9F280C5A-6EEC-4E4C-AA92-ED471C9D450E}">
      <dgm:prSet/>
      <dgm:spPr/>
      <dgm:t>
        <a:bodyPr/>
        <a:lstStyle/>
        <a:p>
          <a:endParaRPr lang="en-US"/>
        </a:p>
      </dgm:t>
    </dgm:pt>
    <dgm:pt modelId="{603DA449-4158-407A-8B84-C9D7E5784359}" type="sibTrans" cxnId="{9F280C5A-6EEC-4E4C-AA92-ED471C9D450E}">
      <dgm:prSet/>
      <dgm:spPr/>
      <dgm:t>
        <a:bodyPr/>
        <a:lstStyle/>
        <a:p>
          <a:endParaRPr lang="en-US"/>
        </a:p>
      </dgm:t>
    </dgm:pt>
    <dgm:pt modelId="{BEF81BAB-D136-4189-8AA5-6A7AD1360AA7}">
      <dgm:prSet custT="1"/>
      <dgm:spPr/>
      <dgm:t>
        <a:bodyPr/>
        <a:lstStyle/>
        <a:p>
          <a:r>
            <a:rPr lang="nl-NL" sz="1600"/>
            <a:t>-Pyschosociaal</a:t>
          </a:r>
          <a:endParaRPr lang="en-US" sz="1600"/>
        </a:p>
      </dgm:t>
    </dgm:pt>
    <dgm:pt modelId="{244C3385-375E-4778-BC1E-4523BE8BE015}" type="parTrans" cxnId="{A40BE77B-270B-47A3-B33B-84043C7CAEA9}">
      <dgm:prSet/>
      <dgm:spPr/>
      <dgm:t>
        <a:bodyPr/>
        <a:lstStyle/>
        <a:p>
          <a:endParaRPr lang="en-US"/>
        </a:p>
      </dgm:t>
    </dgm:pt>
    <dgm:pt modelId="{C79B9EDD-08E8-4A49-8791-7012A854AAF0}" type="sibTrans" cxnId="{A40BE77B-270B-47A3-B33B-84043C7CAEA9}">
      <dgm:prSet/>
      <dgm:spPr/>
      <dgm:t>
        <a:bodyPr/>
        <a:lstStyle/>
        <a:p>
          <a:endParaRPr lang="en-US"/>
        </a:p>
      </dgm:t>
    </dgm:pt>
    <dgm:pt modelId="{05CF24EC-045D-41DB-972B-812FE5076A8D}">
      <dgm:prSet custT="1"/>
      <dgm:spPr/>
      <dgm:t>
        <a:bodyPr/>
        <a:lstStyle/>
        <a:p>
          <a:r>
            <a:rPr lang="nl-NL" sz="1600"/>
            <a:t>-Omgeving</a:t>
          </a:r>
          <a:endParaRPr lang="en-US" sz="1600"/>
        </a:p>
      </dgm:t>
    </dgm:pt>
    <dgm:pt modelId="{C580893D-90A1-4C5D-BC0D-1153A2F3EC33}" type="parTrans" cxnId="{57D03C0F-1338-4DDC-8167-160265471422}">
      <dgm:prSet/>
      <dgm:spPr/>
      <dgm:t>
        <a:bodyPr/>
        <a:lstStyle/>
        <a:p>
          <a:endParaRPr lang="en-US"/>
        </a:p>
      </dgm:t>
    </dgm:pt>
    <dgm:pt modelId="{EF1F8857-D391-4E2C-893E-BFBEDE432148}" type="sibTrans" cxnId="{57D03C0F-1338-4DDC-8167-160265471422}">
      <dgm:prSet/>
      <dgm:spPr/>
      <dgm:t>
        <a:bodyPr/>
        <a:lstStyle/>
        <a:p>
          <a:endParaRPr lang="en-US"/>
        </a:p>
      </dgm:t>
    </dgm:pt>
    <dgm:pt modelId="{CDC5DEBD-131F-42D7-953D-590C439056AE}">
      <dgm:prSet custT="1"/>
      <dgm:spPr/>
      <dgm:t>
        <a:bodyPr/>
        <a:lstStyle/>
        <a:p>
          <a:r>
            <a:rPr lang="nl-NL" sz="1600"/>
            <a:t>-Fysiologisch</a:t>
          </a:r>
          <a:endParaRPr lang="en-US" sz="1600"/>
        </a:p>
      </dgm:t>
    </dgm:pt>
    <dgm:pt modelId="{315520EA-87A2-4595-93D0-9605F4EE9828}" type="parTrans" cxnId="{6607B46B-C270-4A5A-BFC2-34E9BDDC9895}">
      <dgm:prSet/>
      <dgm:spPr/>
      <dgm:t>
        <a:bodyPr/>
        <a:lstStyle/>
        <a:p>
          <a:endParaRPr lang="en-US"/>
        </a:p>
      </dgm:t>
    </dgm:pt>
    <dgm:pt modelId="{1C054FDB-C13A-4AE7-BD32-BAF69B508DB0}" type="sibTrans" cxnId="{6607B46B-C270-4A5A-BFC2-34E9BDDC9895}">
      <dgm:prSet/>
      <dgm:spPr/>
      <dgm:t>
        <a:bodyPr/>
        <a:lstStyle/>
        <a:p>
          <a:endParaRPr lang="en-US"/>
        </a:p>
      </dgm:t>
    </dgm:pt>
    <dgm:pt modelId="{59467709-65E2-4E19-AA54-2A1F0CE24DC2}">
      <dgm:prSet/>
      <dgm:spPr/>
      <dgm:t>
        <a:bodyPr/>
        <a:lstStyle/>
        <a:p>
          <a:r>
            <a:rPr lang="nl-NL"/>
            <a:t>Te vergelijken met de vier domeinen in het zorgleefplan</a:t>
          </a:r>
          <a:endParaRPr lang="en-US"/>
        </a:p>
      </dgm:t>
    </dgm:pt>
    <dgm:pt modelId="{D9345E5E-3B94-406B-9594-6C2E5474FEB6}" type="parTrans" cxnId="{F422F052-6B40-46E3-884B-BC46DB50EB09}">
      <dgm:prSet/>
      <dgm:spPr/>
      <dgm:t>
        <a:bodyPr/>
        <a:lstStyle/>
        <a:p>
          <a:endParaRPr lang="en-US"/>
        </a:p>
      </dgm:t>
    </dgm:pt>
    <dgm:pt modelId="{E2217AD8-4BA8-4A4D-9F5B-8C353B833E53}" type="sibTrans" cxnId="{F422F052-6B40-46E3-884B-BC46DB50EB09}">
      <dgm:prSet/>
      <dgm:spPr/>
      <dgm:t>
        <a:bodyPr/>
        <a:lstStyle/>
        <a:p>
          <a:endParaRPr lang="en-US"/>
        </a:p>
      </dgm:t>
    </dgm:pt>
    <dgm:pt modelId="{5B0C9969-C52F-4A5E-B3CB-C333B84BF5AD}" type="pres">
      <dgm:prSet presAssocID="{C954AAB8-B273-40E2-B9DD-7F3D8C43531B}" presName="root" presStyleCnt="0">
        <dgm:presLayoutVars>
          <dgm:dir/>
          <dgm:resizeHandles val="exact"/>
        </dgm:presLayoutVars>
      </dgm:prSet>
      <dgm:spPr/>
    </dgm:pt>
    <dgm:pt modelId="{C6248CD9-3A47-414D-8947-2718B0611D2D}" type="pres">
      <dgm:prSet presAssocID="{994BB41E-D0ED-47BD-9485-5045A39B5316}" presName="compNode" presStyleCnt="0"/>
      <dgm:spPr/>
    </dgm:pt>
    <dgm:pt modelId="{05E97E17-390E-46A7-9916-3536B1C0C994}" type="pres">
      <dgm:prSet presAssocID="{994BB41E-D0ED-47BD-9485-5045A39B5316}" presName="bgRect" presStyleLbl="bgShp" presStyleIdx="0" presStyleCnt="2"/>
      <dgm:spPr/>
    </dgm:pt>
    <dgm:pt modelId="{B30F967B-BEA4-4A99-A25D-B84DC7A94349}" type="pres">
      <dgm:prSet presAssocID="{994BB41E-D0ED-47BD-9485-5045A39B5316}" presName="iconRect" presStyleLbl="node1" presStyleIdx="0" presStyleCnt="2"/>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Skeleton"/>
        </a:ext>
      </dgm:extLst>
    </dgm:pt>
    <dgm:pt modelId="{6F279BD6-98EE-42F0-9D5C-680D0EE213AC}" type="pres">
      <dgm:prSet presAssocID="{994BB41E-D0ED-47BD-9485-5045A39B5316}" presName="spaceRect" presStyleCnt="0"/>
      <dgm:spPr/>
    </dgm:pt>
    <dgm:pt modelId="{5A787BC7-878A-48E4-9C4A-16DEB2F6BD20}" type="pres">
      <dgm:prSet presAssocID="{994BB41E-D0ED-47BD-9485-5045A39B5316}" presName="parTx" presStyleLbl="revTx" presStyleIdx="0" presStyleCnt="3">
        <dgm:presLayoutVars>
          <dgm:chMax val="0"/>
          <dgm:chPref val="0"/>
        </dgm:presLayoutVars>
      </dgm:prSet>
      <dgm:spPr/>
    </dgm:pt>
    <dgm:pt modelId="{DD1657EE-6019-44F0-A93D-12A7E9519C0C}" type="pres">
      <dgm:prSet presAssocID="{994BB41E-D0ED-47BD-9485-5045A39B5316}" presName="desTx" presStyleLbl="revTx" presStyleIdx="1" presStyleCnt="3">
        <dgm:presLayoutVars/>
      </dgm:prSet>
      <dgm:spPr/>
    </dgm:pt>
    <dgm:pt modelId="{F4BD5984-57BE-4A08-8105-13940361D707}" type="pres">
      <dgm:prSet presAssocID="{9B24A773-02EC-477C-AA53-6ED3929214B4}" presName="sibTrans" presStyleCnt="0"/>
      <dgm:spPr/>
    </dgm:pt>
    <dgm:pt modelId="{ADA76C30-9FA2-4A1C-AFD8-3684636B5AB9}" type="pres">
      <dgm:prSet presAssocID="{59467709-65E2-4E19-AA54-2A1F0CE24DC2}" presName="compNode" presStyleCnt="0"/>
      <dgm:spPr/>
    </dgm:pt>
    <dgm:pt modelId="{E2D59E93-7E2B-4EFE-82A2-E8104BFD5715}" type="pres">
      <dgm:prSet presAssocID="{59467709-65E2-4E19-AA54-2A1F0CE24DC2}" presName="bgRect" presStyleLbl="bgShp" presStyleIdx="1" presStyleCnt="2"/>
      <dgm:spPr/>
    </dgm:pt>
    <dgm:pt modelId="{4E5E8347-D770-47E5-983F-1C8CB0D607FB}" type="pres">
      <dgm:prSet presAssocID="{59467709-65E2-4E19-AA54-2A1F0CE24DC2}" presName="iconRect" presStyleLbl="node1" presStyleIdx="1" presStyleCnt="2"/>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Venn Diagram"/>
        </a:ext>
      </dgm:extLst>
    </dgm:pt>
    <dgm:pt modelId="{E37474D4-EBDB-4BCB-ADCE-1E3335DBD154}" type="pres">
      <dgm:prSet presAssocID="{59467709-65E2-4E19-AA54-2A1F0CE24DC2}" presName="spaceRect" presStyleCnt="0"/>
      <dgm:spPr/>
    </dgm:pt>
    <dgm:pt modelId="{4A3FAA10-9013-4BC9-823B-78D63C392831}" type="pres">
      <dgm:prSet presAssocID="{59467709-65E2-4E19-AA54-2A1F0CE24DC2}" presName="parTx" presStyleLbl="revTx" presStyleIdx="2" presStyleCnt="3">
        <dgm:presLayoutVars>
          <dgm:chMax val="0"/>
          <dgm:chPref val="0"/>
        </dgm:presLayoutVars>
      </dgm:prSet>
      <dgm:spPr/>
    </dgm:pt>
  </dgm:ptLst>
  <dgm:cxnLst>
    <dgm:cxn modelId="{FCB1FC06-F278-4742-A840-3CEAA8F5F0A0}" type="presOf" srcId="{59467709-65E2-4E19-AA54-2A1F0CE24DC2}" destId="{4A3FAA10-9013-4BC9-823B-78D63C392831}" srcOrd="0" destOrd="0" presId="urn:microsoft.com/office/officeart/2018/2/layout/IconVerticalSolidList"/>
    <dgm:cxn modelId="{57D03C0F-1338-4DDC-8167-160265471422}" srcId="{994BB41E-D0ED-47BD-9485-5045A39B5316}" destId="{05CF24EC-045D-41DB-972B-812FE5076A8D}" srcOrd="2" destOrd="0" parTransId="{C580893D-90A1-4C5D-BC0D-1153A2F3EC33}" sibTransId="{EF1F8857-D391-4E2C-893E-BFBEDE432148}"/>
    <dgm:cxn modelId="{5F34610F-7858-4ABF-BB4D-5B47F21F2FBC}" type="presOf" srcId="{994BB41E-D0ED-47BD-9485-5045A39B5316}" destId="{5A787BC7-878A-48E4-9C4A-16DEB2F6BD20}" srcOrd="0" destOrd="0" presId="urn:microsoft.com/office/officeart/2018/2/layout/IconVerticalSolidList"/>
    <dgm:cxn modelId="{6607B46B-C270-4A5A-BFC2-34E9BDDC9895}" srcId="{994BB41E-D0ED-47BD-9485-5045A39B5316}" destId="{CDC5DEBD-131F-42D7-953D-590C439056AE}" srcOrd="3" destOrd="0" parTransId="{315520EA-87A2-4595-93D0-9605F4EE9828}" sibTransId="{1C054FDB-C13A-4AE7-BD32-BAF69B508DB0}"/>
    <dgm:cxn modelId="{F422F052-6B40-46E3-884B-BC46DB50EB09}" srcId="{C954AAB8-B273-40E2-B9DD-7F3D8C43531B}" destId="{59467709-65E2-4E19-AA54-2A1F0CE24DC2}" srcOrd="1" destOrd="0" parTransId="{D9345E5E-3B94-406B-9594-6C2E5474FEB6}" sibTransId="{E2217AD8-4BA8-4A4D-9F5B-8C353B833E53}"/>
    <dgm:cxn modelId="{AACCFA74-D2E3-4BB9-9EBB-76B1E8484E9F}" type="presOf" srcId="{05CF24EC-045D-41DB-972B-812FE5076A8D}" destId="{DD1657EE-6019-44F0-A93D-12A7E9519C0C}" srcOrd="0" destOrd="2" presId="urn:microsoft.com/office/officeart/2018/2/layout/IconVerticalSolidList"/>
    <dgm:cxn modelId="{9F280C5A-6EEC-4E4C-AA92-ED471C9D450E}" srcId="{994BB41E-D0ED-47BD-9485-5045A39B5316}" destId="{B6FE6466-B79F-4BE8-A9E0-423DFBC656D3}" srcOrd="0" destOrd="0" parTransId="{ABA45B43-7AA6-4DB9-8735-BA7676F0DE57}" sibTransId="{603DA449-4158-407A-8B84-C9D7E5784359}"/>
    <dgm:cxn modelId="{A40BE77B-270B-47A3-B33B-84043C7CAEA9}" srcId="{994BB41E-D0ED-47BD-9485-5045A39B5316}" destId="{BEF81BAB-D136-4189-8AA5-6A7AD1360AA7}" srcOrd="1" destOrd="0" parTransId="{244C3385-375E-4778-BC1E-4523BE8BE015}" sibTransId="{C79B9EDD-08E8-4A49-8791-7012A854AAF0}"/>
    <dgm:cxn modelId="{4834AFA3-6F04-4AD3-95DC-BF4B83D901D3}" type="presOf" srcId="{B6FE6466-B79F-4BE8-A9E0-423DFBC656D3}" destId="{DD1657EE-6019-44F0-A93D-12A7E9519C0C}" srcOrd="0" destOrd="0" presId="urn:microsoft.com/office/officeart/2018/2/layout/IconVerticalSolidList"/>
    <dgm:cxn modelId="{DC35D7C2-78F4-4524-BAB0-997E76B42781}" type="presOf" srcId="{BEF81BAB-D136-4189-8AA5-6A7AD1360AA7}" destId="{DD1657EE-6019-44F0-A93D-12A7E9519C0C}" srcOrd="0" destOrd="1" presId="urn:microsoft.com/office/officeart/2018/2/layout/IconVerticalSolidList"/>
    <dgm:cxn modelId="{AEA312DC-C74D-4EBA-ABAA-066895A3620F}" srcId="{C954AAB8-B273-40E2-B9DD-7F3D8C43531B}" destId="{994BB41E-D0ED-47BD-9485-5045A39B5316}" srcOrd="0" destOrd="0" parTransId="{EF10EC9E-3430-43B1-A6EF-322D0D2135A4}" sibTransId="{9B24A773-02EC-477C-AA53-6ED3929214B4}"/>
    <dgm:cxn modelId="{7C159DDD-62C8-4D97-B7E1-FCAB51DC4733}" type="presOf" srcId="{CDC5DEBD-131F-42D7-953D-590C439056AE}" destId="{DD1657EE-6019-44F0-A93D-12A7E9519C0C}" srcOrd="0" destOrd="3" presId="urn:microsoft.com/office/officeart/2018/2/layout/IconVerticalSolidList"/>
    <dgm:cxn modelId="{B350CFE8-9F43-437E-B569-EB91AF431F71}" type="presOf" srcId="{C954AAB8-B273-40E2-B9DD-7F3D8C43531B}" destId="{5B0C9969-C52F-4A5E-B3CB-C333B84BF5AD}" srcOrd="0" destOrd="0" presId="urn:microsoft.com/office/officeart/2018/2/layout/IconVerticalSolidList"/>
    <dgm:cxn modelId="{251C7759-9818-4B3F-BFC8-2D655CEAF99B}" type="presParOf" srcId="{5B0C9969-C52F-4A5E-B3CB-C333B84BF5AD}" destId="{C6248CD9-3A47-414D-8947-2718B0611D2D}" srcOrd="0" destOrd="0" presId="urn:microsoft.com/office/officeart/2018/2/layout/IconVerticalSolidList"/>
    <dgm:cxn modelId="{364221BA-5BAA-48ED-8B25-DC37ACD5869B}" type="presParOf" srcId="{C6248CD9-3A47-414D-8947-2718B0611D2D}" destId="{05E97E17-390E-46A7-9916-3536B1C0C994}" srcOrd="0" destOrd="0" presId="urn:microsoft.com/office/officeart/2018/2/layout/IconVerticalSolidList"/>
    <dgm:cxn modelId="{89CFE1FA-2E62-4098-B8BF-08C9A13851B4}" type="presParOf" srcId="{C6248CD9-3A47-414D-8947-2718B0611D2D}" destId="{B30F967B-BEA4-4A99-A25D-B84DC7A94349}" srcOrd="1" destOrd="0" presId="urn:microsoft.com/office/officeart/2018/2/layout/IconVerticalSolidList"/>
    <dgm:cxn modelId="{AF124C9E-C3CD-48C6-BBE4-05DD3BFED770}" type="presParOf" srcId="{C6248CD9-3A47-414D-8947-2718B0611D2D}" destId="{6F279BD6-98EE-42F0-9D5C-680D0EE213AC}" srcOrd="2" destOrd="0" presId="urn:microsoft.com/office/officeart/2018/2/layout/IconVerticalSolidList"/>
    <dgm:cxn modelId="{9F390C52-E7F6-4369-A387-796E7A7FA721}" type="presParOf" srcId="{C6248CD9-3A47-414D-8947-2718B0611D2D}" destId="{5A787BC7-878A-48E4-9C4A-16DEB2F6BD20}" srcOrd="3" destOrd="0" presId="urn:microsoft.com/office/officeart/2018/2/layout/IconVerticalSolidList"/>
    <dgm:cxn modelId="{C2551376-2CEE-4C9F-8A04-072EE5D40535}" type="presParOf" srcId="{C6248CD9-3A47-414D-8947-2718B0611D2D}" destId="{DD1657EE-6019-44F0-A93D-12A7E9519C0C}" srcOrd="4" destOrd="0" presId="urn:microsoft.com/office/officeart/2018/2/layout/IconVerticalSolidList"/>
    <dgm:cxn modelId="{0AB88935-7902-4DAC-94BA-3D50367CB70E}" type="presParOf" srcId="{5B0C9969-C52F-4A5E-B3CB-C333B84BF5AD}" destId="{F4BD5984-57BE-4A08-8105-13940361D707}" srcOrd="1" destOrd="0" presId="urn:microsoft.com/office/officeart/2018/2/layout/IconVerticalSolidList"/>
    <dgm:cxn modelId="{29001621-F76E-4B9B-9B33-626BF3238BCE}" type="presParOf" srcId="{5B0C9969-C52F-4A5E-B3CB-C333B84BF5AD}" destId="{ADA76C30-9FA2-4A1C-AFD8-3684636B5AB9}" srcOrd="2" destOrd="0" presId="urn:microsoft.com/office/officeart/2018/2/layout/IconVerticalSolidList"/>
    <dgm:cxn modelId="{88EC23BC-E4D3-46F0-AA49-8FBA895A1849}" type="presParOf" srcId="{ADA76C30-9FA2-4A1C-AFD8-3684636B5AB9}" destId="{E2D59E93-7E2B-4EFE-82A2-E8104BFD5715}" srcOrd="0" destOrd="0" presId="urn:microsoft.com/office/officeart/2018/2/layout/IconVerticalSolidList"/>
    <dgm:cxn modelId="{37BF7540-3EDB-4294-88FB-FB6EC7CE52CB}" type="presParOf" srcId="{ADA76C30-9FA2-4A1C-AFD8-3684636B5AB9}" destId="{4E5E8347-D770-47E5-983F-1C8CB0D607FB}" srcOrd="1" destOrd="0" presId="urn:microsoft.com/office/officeart/2018/2/layout/IconVerticalSolidList"/>
    <dgm:cxn modelId="{41C28433-50FA-46A9-97D7-E96E745B22FD}" type="presParOf" srcId="{ADA76C30-9FA2-4A1C-AFD8-3684636B5AB9}" destId="{E37474D4-EBDB-4BCB-ADCE-1E3335DBD154}" srcOrd="2" destOrd="0" presId="urn:microsoft.com/office/officeart/2018/2/layout/IconVerticalSolidList"/>
    <dgm:cxn modelId="{A895760C-91EE-4E32-A70D-4DB85C252AC5}" type="presParOf" srcId="{ADA76C30-9FA2-4A1C-AFD8-3684636B5AB9}" destId="{4A3FAA10-9013-4BC9-823B-78D63C392831}"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972E0C2-AAB5-403B-9224-9425AAB02321}">
      <dsp:nvSpPr>
        <dsp:cNvPr id="0" name=""/>
        <dsp:cNvSpPr/>
      </dsp:nvSpPr>
      <dsp:spPr>
        <a:xfrm>
          <a:off x="0" y="689"/>
          <a:ext cx="6797675" cy="0"/>
        </a:xfrm>
        <a:prstGeom prst="line">
          <a:avLst/>
        </a:prstGeom>
        <a:solidFill>
          <a:schemeClr val="dk2">
            <a:hueOff val="0"/>
            <a:satOff val="0"/>
            <a:lumOff val="0"/>
            <a:alphaOff val="0"/>
          </a:schemeClr>
        </a:solidFill>
        <a:ln w="15875"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22EC2309-8D68-4B8A-BDB4-F83738E6F203}">
      <dsp:nvSpPr>
        <dsp:cNvPr id="0" name=""/>
        <dsp:cNvSpPr/>
      </dsp:nvSpPr>
      <dsp:spPr>
        <a:xfrm>
          <a:off x="0" y="689"/>
          <a:ext cx="6797675" cy="80693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3820" tIns="83820" rIns="83820" bIns="83820" numCol="1" spcCol="1270" anchor="t" anchorCtr="0">
          <a:noAutofit/>
        </a:bodyPr>
        <a:lstStyle/>
        <a:p>
          <a:pPr marL="0" lvl="0" indent="0" algn="l" defTabSz="977900">
            <a:lnSpc>
              <a:spcPct val="90000"/>
            </a:lnSpc>
            <a:spcBef>
              <a:spcPct val="0"/>
            </a:spcBef>
            <a:spcAft>
              <a:spcPct val="35000"/>
            </a:spcAft>
            <a:buNone/>
          </a:pPr>
          <a:r>
            <a:rPr lang="nl-NL" sz="2200" kern="1200"/>
            <a:t>Een terminologiestelsel waarin concepten en termen op basis van gemeenschappelijke kenmerken zijn ingedeeld</a:t>
          </a:r>
          <a:endParaRPr lang="en-US" sz="2200" kern="1200"/>
        </a:p>
      </dsp:txBody>
      <dsp:txXfrm>
        <a:off x="0" y="689"/>
        <a:ext cx="6797675" cy="806933"/>
      </dsp:txXfrm>
    </dsp:sp>
    <dsp:sp modelId="{0D8F490F-AA89-4E0C-BB2D-3771D58E2995}">
      <dsp:nvSpPr>
        <dsp:cNvPr id="0" name=""/>
        <dsp:cNvSpPr/>
      </dsp:nvSpPr>
      <dsp:spPr>
        <a:xfrm>
          <a:off x="0" y="807622"/>
          <a:ext cx="6797675" cy="0"/>
        </a:xfrm>
        <a:prstGeom prst="line">
          <a:avLst/>
        </a:prstGeom>
        <a:solidFill>
          <a:schemeClr val="dk2">
            <a:hueOff val="0"/>
            <a:satOff val="0"/>
            <a:lumOff val="0"/>
            <a:alphaOff val="0"/>
          </a:schemeClr>
        </a:solidFill>
        <a:ln w="15875"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76C7BAB-704C-42A4-AB89-61BCBFAEFD1C}">
      <dsp:nvSpPr>
        <dsp:cNvPr id="0" name=""/>
        <dsp:cNvSpPr/>
      </dsp:nvSpPr>
      <dsp:spPr>
        <a:xfrm>
          <a:off x="0" y="807622"/>
          <a:ext cx="6797675" cy="80693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3820" tIns="83820" rIns="83820" bIns="83820" numCol="1" spcCol="1270" anchor="t" anchorCtr="0">
          <a:noAutofit/>
        </a:bodyPr>
        <a:lstStyle/>
        <a:p>
          <a:pPr marL="0" lvl="0" indent="0" algn="l" defTabSz="977900">
            <a:lnSpc>
              <a:spcPct val="90000"/>
            </a:lnSpc>
            <a:spcBef>
              <a:spcPct val="0"/>
            </a:spcBef>
            <a:spcAft>
              <a:spcPct val="35000"/>
            </a:spcAft>
            <a:buNone/>
          </a:pPr>
          <a:r>
            <a:rPr lang="nl-NL" sz="2200" kern="1200"/>
            <a:t>Voorbeeld van classificatie van keukenspullen:</a:t>
          </a:r>
          <a:endParaRPr lang="en-US" sz="2200" kern="1200"/>
        </a:p>
      </dsp:txBody>
      <dsp:txXfrm>
        <a:off x="0" y="807622"/>
        <a:ext cx="6797675" cy="806933"/>
      </dsp:txXfrm>
    </dsp:sp>
    <dsp:sp modelId="{9220E16F-2E56-47DD-A221-1A6D8875C04E}">
      <dsp:nvSpPr>
        <dsp:cNvPr id="0" name=""/>
        <dsp:cNvSpPr/>
      </dsp:nvSpPr>
      <dsp:spPr>
        <a:xfrm>
          <a:off x="0" y="1614556"/>
          <a:ext cx="6797675" cy="0"/>
        </a:xfrm>
        <a:prstGeom prst="line">
          <a:avLst/>
        </a:prstGeom>
        <a:solidFill>
          <a:schemeClr val="dk2">
            <a:hueOff val="0"/>
            <a:satOff val="0"/>
            <a:lumOff val="0"/>
            <a:alphaOff val="0"/>
          </a:schemeClr>
        </a:solidFill>
        <a:ln w="15875"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40925BB-A0EC-4491-A8BE-96D9D1F491C6}">
      <dsp:nvSpPr>
        <dsp:cNvPr id="0" name=""/>
        <dsp:cNvSpPr/>
      </dsp:nvSpPr>
      <dsp:spPr>
        <a:xfrm>
          <a:off x="0" y="1614556"/>
          <a:ext cx="6797675" cy="80693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3820" tIns="83820" rIns="83820" bIns="83820" numCol="1" spcCol="1270" anchor="t" anchorCtr="0">
          <a:noAutofit/>
        </a:bodyPr>
        <a:lstStyle/>
        <a:p>
          <a:pPr marL="0" lvl="0" indent="0" algn="l" defTabSz="977900">
            <a:lnSpc>
              <a:spcPct val="90000"/>
            </a:lnSpc>
            <a:spcBef>
              <a:spcPct val="0"/>
            </a:spcBef>
            <a:spcAft>
              <a:spcPct val="35000"/>
            </a:spcAft>
            <a:buNone/>
          </a:pPr>
          <a:r>
            <a:rPr lang="nl-NL" sz="2200" kern="1200"/>
            <a:t>Servies</a:t>
          </a:r>
          <a:endParaRPr lang="en-US" sz="2200" kern="1200"/>
        </a:p>
      </dsp:txBody>
      <dsp:txXfrm>
        <a:off x="0" y="1614556"/>
        <a:ext cx="6797675" cy="806933"/>
      </dsp:txXfrm>
    </dsp:sp>
    <dsp:sp modelId="{DCC37A95-521D-4FBA-8E2F-9384F11EE63A}">
      <dsp:nvSpPr>
        <dsp:cNvPr id="0" name=""/>
        <dsp:cNvSpPr/>
      </dsp:nvSpPr>
      <dsp:spPr>
        <a:xfrm>
          <a:off x="0" y="2421489"/>
          <a:ext cx="6797675" cy="0"/>
        </a:xfrm>
        <a:prstGeom prst="line">
          <a:avLst/>
        </a:prstGeom>
        <a:solidFill>
          <a:schemeClr val="dk2">
            <a:hueOff val="0"/>
            <a:satOff val="0"/>
            <a:lumOff val="0"/>
            <a:alphaOff val="0"/>
          </a:schemeClr>
        </a:solidFill>
        <a:ln w="15875"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921DED8-3DDA-44D6-8CC9-EE4388FDA94C}">
      <dsp:nvSpPr>
        <dsp:cNvPr id="0" name=""/>
        <dsp:cNvSpPr/>
      </dsp:nvSpPr>
      <dsp:spPr>
        <a:xfrm>
          <a:off x="0" y="2421489"/>
          <a:ext cx="6797675" cy="80693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3820" tIns="83820" rIns="83820" bIns="83820" numCol="1" spcCol="1270" anchor="t" anchorCtr="0">
          <a:noAutofit/>
        </a:bodyPr>
        <a:lstStyle/>
        <a:p>
          <a:pPr marL="0" lvl="0" indent="0" algn="l" defTabSz="977900">
            <a:lnSpc>
              <a:spcPct val="90000"/>
            </a:lnSpc>
            <a:spcBef>
              <a:spcPct val="0"/>
            </a:spcBef>
            <a:spcAft>
              <a:spcPct val="35000"/>
            </a:spcAft>
            <a:buNone/>
          </a:pPr>
          <a:r>
            <a:rPr lang="nl-NL" sz="2200" kern="1200"/>
            <a:t>Glasservies</a:t>
          </a:r>
          <a:endParaRPr lang="en-US" sz="2200" kern="1200"/>
        </a:p>
      </dsp:txBody>
      <dsp:txXfrm>
        <a:off x="0" y="2421489"/>
        <a:ext cx="6797675" cy="806933"/>
      </dsp:txXfrm>
    </dsp:sp>
    <dsp:sp modelId="{2B64F55F-BD86-42D8-9BA0-07AD6C27337B}">
      <dsp:nvSpPr>
        <dsp:cNvPr id="0" name=""/>
        <dsp:cNvSpPr/>
      </dsp:nvSpPr>
      <dsp:spPr>
        <a:xfrm>
          <a:off x="0" y="3228422"/>
          <a:ext cx="6797675" cy="0"/>
        </a:xfrm>
        <a:prstGeom prst="line">
          <a:avLst/>
        </a:prstGeom>
        <a:solidFill>
          <a:schemeClr val="dk2">
            <a:hueOff val="0"/>
            <a:satOff val="0"/>
            <a:lumOff val="0"/>
            <a:alphaOff val="0"/>
          </a:schemeClr>
        </a:solidFill>
        <a:ln w="15875"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4F23893E-0939-4A45-BB26-7ADA910C18F1}">
      <dsp:nvSpPr>
        <dsp:cNvPr id="0" name=""/>
        <dsp:cNvSpPr/>
      </dsp:nvSpPr>
      <dsp:spPr>
        <a:xfrm>
          <a:off x="0" y="3228422"/>
          <a:ext cx="6797675" cy="80693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3820" tIns="83820" rIns="83820" bIns="83820" numCol="1" spcCol="1270" anchor="t" anchorCtr="0">
          <a:noAutofit/>
        </a:bodyPr>
        <a:lstStyle/>
        <a:p>
          <a:pPr marL="0" lvl="0" indent="0" algn="l" defTabSz="977900">
            <a:lnSpc>
              <a:spcPct val="90000"/>
            </a:lnSpc>
            <a:spcBef>
              <a:spcPct val="0"/>
            </a:spcBef>
            <a:spcAft>
              <a:spcPct val="35000"/>
            </a:spcAft>
            <a:buNone/>
          </a:pPr>
          <a:r>
            <a:rPr lang="nl-NL" sz="2200" kern="1200"/>
            <a:t>Bestek</a:t>
          </a:r>
          <a:endParaRPr lang="en-US" sz="2200" kern="1200"/>
        </a:p>
      </dsp:txBody>
      <dsp:txXfrm>
        <a:off x="0" y="3228422"/>
        <a:ext cx="6797675" cy="806933"/>
      </dsp:txXfrm>
    </dsp:sp>
    <dsp:sp modelId="{1B463236-F601-4033-8E19-F375AFD19523}">
      <dsp:nvSpPr>
        <dsp:cNvPr id="0" name=""/>
        <dsp:cNvSpPr/>
      </dsp:nvSpPr>
      <dsp:spPr>
        <a:xfrm>
          <a:off x="0" y="4035355"/>
          <a:ext cx="6797675" cy="0"/>
        </a:xfrm>
        <a:prstGeom prst="line">
          <a:avLst/>
        </a:prstGeom>
        <a:solidFill>
          <a:schemeClr val="dk2">
            <a:hueOff val="0"/>
            <a:satOff val="0"/>
            <a:lumOff val="0"/>
            <a:alphaOff val="0"/>
          </a:schemeClr>
        </a:solidFill>
        <a:ln w="15875"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9D801EE1-F45F-489A-9AF4-C12BA50426EC}">
      <dsp:nvSpPr>
        <dsp:cNvPr id="0" name=""/>
        <dsp:cNvSpPr/>
      </dsp:nvSpPr>
      <dsp:spPr>
        <a:xfrm>
          <a:off x="0" y="4035355"/>
          <a:ext cx="6797675" cy="80693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3820" tIns="83820" rIns="83820" bIns="83820" numCol="1" spcCol="1270" anchor="t" anchorCtr="0">
          <a:noAutofit/>
        </a:bodyPr>
        <a:lstStyle/>
        <a:p>
          <a:pPr marL="0" lvl="0" indent="0" algn="l" defTabSz="977900">
            <a:lnSpc>
              <a:spcPct val="90000"/>
            </a:lnSpc>
            <a:spcBef>
              <a:spcPct val="0"/>
            </a:spcBef>
            <a:spcAft>
              <a:spcPct val="35000"/>
            </a:spcAft>
            <a:buNone/>
          </a:pPr>
          <a:r>
            <a:rPr lang="nl-NL" sz="2200" kern="1200"/>
            <a:t>Pannen </a:t>
          </a:r>
          <a:endParaRPr lang="en-US" sz="2200" kern="1200"/>
        </a:p>
      </dsp:txBody>
      <dsp:txXfrm>
        <a:off x="0" y="4035355"/>
        <a:ext cx="6797675" cy="806933"/>
      </dsp:txXfrm>
    </dsp:sp>
    <dsp:sp modelId="{990FC655-CA98-4949-860F-1C058967A6CD}">
      <dsp:nvSpPr>
        <dsp:cNvPr id="0" name=""/>
        <dsp:cNvSpPr/>
      </dsp:nvSpPr>
      <dsp:spPr>
        <a:xfrm>
          <a:off x="0" y="4842289"/>
          <a:ext cx="6797675" cy="0"/>
        </a:xfrm>
        <a:prstGeom prst="line">
          <a:avLst/>
        </a:prstGeom>
        <a:solidFill>
          <a:schemeClr val="dk2">
            <a:hueOff val="0"/>
            <a:satOff val="0"/>
            <a:lumOff val="0"/>
            <a:alphaOff val="0"/>
          </a:schemeClr>
        </a:solidFill>
        <a:ln w="15875"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3182011B-4721-4BE6-8A15-053B3EB11901}">
      <dsp:nvSpPr>
        <dsp:cNvPr id="0" name=""/>
        <dsp:cNvSpPr/>
      </dsp:nvSpPr>
      <dsp:spPr>
        <a:xfrm>
          <a:off x="0" y="4842289"/>
          <a:ext cx="6797675" cy="80693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3820" tIns="83820" rIns="83820" bIns="83820" numCol="1" spcCol="1270" anchor="t" anchorCtr="0">
          <a:noAutofit/>
        </a:bodyPr>
        <a:lstStyle/>
        <a:p>
          <a:pPr marL="0" lvl="0" indent="0" algn="l" defTabSz="977900">
            <a:lnSpc>
              <a:spcPct val="90000"/>
            </a:lnSpc>
            <a:spcBef>
              <a:spcPct val="0"/>
            </a:spcBef>
            <a:spcAft>
              <a:spcPct val="35000"/>
            </a:spcAft>
            <a:buNone/>
          </a:pPr>
          <a:r>
            <a:rPr lang="nl-NL" sz="2200" kern="1200"/>
            <a:t>Overige kookspullen</a:t>
          </a:r>
          <a:endParaRPr lang="en-US" sz="2200" kern="1200"/>
        </a:p>
      </dsp:txBody>
      <dsp:txXfrm>
        <a:off x="0" y="4842289"/>
        <a:ext cx="6797675" cy="806933"/>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80B0BAB-5630-4066-BBFA-BAEE9572251C}">
      <dsp:nvSpPr>
        <dsp:cNvPr id="0" name=""/>
        <dsp:cNvSpPr/>
      </dsp:nvSpPr>
      <dsp:spPr>
        <a:xfrm>
          <a:off x="0" y="4413"/>
          <a:ext cx="6797675" cy="940180"/>
        </a:xfrm>
        <a:prstGeom prst="roundRect">
          <a:avLst>
            <a:gd name="adj" fmla="val 10000"/>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F77698DE-6DA3-4BDB-828A-CE5378973B64}">
      <dsp:nvSpPr>
        <dsp:cNvPr id="0" name=""/>
        <dsp:cNvSpPr/>
      </dsp:nvSpPr>
      <dsp:spPr>
        <a:xfrm>
          <a:off x="284404" y="215954"/>
          <a:ext cx="517099" cy="517099"/>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rcRect/>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490CBDC2-1895-4FEE-B99C-B75AE3203C62}">
      <dsp:nvSpPr>
        <dsp:cNvPr id="0" name=""/>
        <dsp:cNvSpPr/>
      </dsp:nvSpPr>
      <dsp:spPr>
        <a:xfrm>
          <a:off x="1085908" y="4413"/>
          <a:ext cx="5711766" cy="9401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9502" tIns="99502" rIns="99502" bIns="99502" numCol="1" spcCol="1270" anchor="ctr" anchorCtr="0">
          <a:noAutofit/>
        </a:bodyPr>
        <a:lstStyle/>
        <a:p>
          <a:pPr marL="0" lvl="0" indent="0" algn="l" defTabSz="711200">
            <a:lnSpc>
              <a:spcPct val="90000"/>
            </a:lnSpc>
            <a:spcBef>
              <a:spcPct val="0"/>
            </a:spcBef>
            <a:spcAft>
              <a:spcPct val="35000"/>
            </a:spcAft>
            <a:buNone/>
          </a:pPr>
          <a:r>
            <a:rPr lang="nl-NL" sz="1600" kern="1200"/>
            <a:t>Extreme signalen/symptomen bijvoorbeeld: categorie IV bij decubitus of zeer ernstige afasie bij CVA (niet in staat te communiceren: begrijpt het niet en kan zich niet uitdrukken)</a:t>
          </a:r>
          <a:endParaRPr lang="en-US" sz="1600" kern="1200"/>
        </a:p>
      </dsp:txBody>
      <dsp:txXfrm>
        <a:off x="1085908" y="4413"/>
        <a:ext cx="5711766" cy="940180"/>
      </dsp:txXfrm>
    </dsp:sp>
    <dsp:sp modelId="{8DC36D7E-7441-4405-A31B-F73DD2F86024}">
      <dsp:nvSpPr>
        <dsp:cNvPr id="0" name=""/>
        <dsp:cNvSpPr/>
      </dsp:nvSpPr>
      <dsp:spPr>
        <a:xfrm>
          <a:off x="0" y="1179639"/>
          <a:ext cx="6797675" cy="940180"/>
        </a:xfrm>
        <a:prstGeom prst="roundRect">
          <a:avLst>
            <a:gd name="adj" fmla="val 10000"/>
          </a:avLst>
        </a:prstGeom>
        <a:solidFill>
          <a:srgbClr val="E63E22"/>
        </a:solidFill>
        <a:ln>
          <a:solidFill>
            <a:srgbClr val="E63E22"/>
          </a:solidFill>
        </a:ln>
        <a:effectLst/>
      </dsp:spPr>
      <dsp:style>
        <a:lnRef idx="0">
          <a:scrgbClr r="0" g="0" b="0"/>
        </a:lnRef>
        <a:fillRef idx="1">
          <a:scrgbClr r="0" g="0" b="0"/>
        </a:fillRef>
        <a:effectRef idx="0">
          <a:scrgbClr r="0" g="0" b="0"/>
        </a:effectRef>
        <a:fontRef idx="minor"/>
      </dsp:style>
    </dsp:sp>
    <dsp:sp modelId="{5A006D91-165C-420F-9F69-1C3AAD5BF4F3}">
      <dsp:nvSpPr>
        <dsp:cNvPr id="0" name=""/>
        <dsp:cNvSpPr/>
      </dsp:nvSpPr>
      <dsp:spPr>
        <a:xfrm>
          <a:off x="284404" y="1391180"/>
          <a:ext cx="517099" cy="517099"/>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rcRect/>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521AFB1F-E341-4B10-B902-C9B3A5266728}">
      <dsp:nvSpPr>
        <dsp:cNvPr id="0" name=""/>
        <dsp:cNvSpPr/>
      </dsp:nvSpPr>
      <dsp:spPr>
        <a:xfrm>
          <a:off x="1085908" y="1179639"/>
          <a:ext cx="5711766" cy="9401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9502" tIns="99502" rIns="99502" bIns="99502" numCol="1" spcCol="1270" anchor="ctr" anchorCtr="0">
          <a:noAutofit/>
        </a:bodyPr>
        <a:lstStyle/>
        <a:p>
          <a:pPr marL="0" lvl="0" indent="0" algn="l" defTabSz="711200">
            <a:lnSpc>
              <a:spcPct val="90000"/>
            </a:lnSpc>
            <a:spcBef>
              <a:spcPct val="0"/>
            </a:spcBef>
            <a:spcAft>
              <a:spcPct val="35000"/>
            </a:spcAft>
            <a:buNone/>
          </a:pPr>
          <a:r>
            <a:rPr lang="nl-NL" sz="1600" kern="1200"/>
            <a:t>Ernstige signalen/symptomen, bijvoorbeeld: categorie III bij decubitus of ernstige afasie (nauwelijks in staat te communiceren; begrijpt het nauwelijks en kan zich slecht uitdrukken)</a:t>
          </a:r>
          <a:endParaRPr lang="en-US" sz="1600" kern="1200"/>
        </a:p>
      </dsp:txBody>
      <dsp:txXfrm>
        <a:off x="1085908" y="1179639"/>
        <a:ext cx="5711766" cy="940180"/>
      </dsp:txXfrm>
    </dsp:sp>
    <dsp:sp modelId="{CEC7F57C-1F06-44E3-9631-D936E6507430}">
      <dsp:nvSpPr>
        <dsp:cNvPr id="0" name=""/>
        <dsp:cNvSpPr/>
      </dsp:nvSpPr>
      <dsp:spPr>
        <a:xfrm>
          <a:off x="0" y="2354865"/>
          <a:ext cx="6797675" cy="940180"/>
        </a:xfrm>
        <a:prstGeom prst="roundRect">
          <a:avLst>
            <a:gd name="adj" fmla="val 10000"/>
          </a:avLst>
        </a:prstGeom>
        <a:solidFill>
          <a:srgbClr val="EF971B"/>
        </a:solidFill>
        <a:ln>
          <a:noFill/>
        </a:ln>
        <a:effectLst/>
      </dsp:spPr>
      <dsp:style>
        <a:lnRef idx="0">
          <a:scrgbClr r="0" g="0" b="0"/>
        </a:lnRef>
        <a:fillRef idx="1">
          <a:scrgbClr r="0" g="0" b="0"/>
        </a:fillRef>
        <a:effectRef idx="0">
          <a:scrgbClr r="0" g="0" b="0"/>
        </a:effectRef>
        <a:fontRef idx="minor"/>
      </dsp:style>
    </dsp:sp>
    <dsp:sp modelId="{EFACD9B4-F7B5-4F7D-BB67-FC9C8D93E2D3}">
      <dsp:nvSpPr>
        <dsp:cNvPr id="0" name=""/>
        <dsp:cNvSpPr/>
      </dsp:nvSpPr>
      <dsp:spPr>
        <a:xfrm>
          <a:off x="284404" y="2566406"/>
          <a:ext cx="517099" cy="517099"/>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rcRect/>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613F6D4C-69A0-438D-899A-E942F3A574BA}">
      <dsp:nvSpPr>
        <dsp:cNvPr id="0" name=""/>
        <dsp:cNvSpPr/>
      </dsp:nvSpPr>
      <dsp:spPr>
        <a:xfrm>
          <a:off x="1085908" y="2354865"/>
          <a:ext cx="5711766" cy="9401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9502" tIns="99502" rIns="99502" bIns="99502" numCol="1" spcCol="1270" anchor="ctr" anchorCtr="0">
          <a:noAutofit/>
        </a:bodyPr>
        <a:lstStyle/>
        <a:p>
          <a:pPr marL="0" lvl="0" indent="0" algn="l" defTabSz="711200">
            <a:lnSpc>
              <a:spcPct val="90000"/>
            </a:lnSpc>
            <a:spcBef>
              <a:spcPct val="0"/>
            </a:spcBef>
            <a:spcAft>
              <a:spcPct val="35000"/>
            </a:spcAft>
            <a:buNone/>
          </a:pPr>
          <a:r>
            <a:rPr lang="nl-NL" sz="1600" kern="1200"/>
            <a:t>Matige signalen/symptomen, bijvoorbeeld: categorie II bij decubitus of matige afasie (begrijpt alles, maar kan zich soms moeilijk uitdrukken)</a:t>
          </a:r>
          <a:endParaRPr lang="en-US" sz="1600" kern="1200"/>
        </a:p>
      </dsp:txBody>
      <dsp:txXfrm>
        <a:off x="1085908" y="2354865"/>
        <a:ext cx="5711766" cy="940180"/>
      </dsp:txXfrm>
    </dsp:sp>
    <dsp:sp modelId="{8BA98C6B-9730-46D5-8716-9BF8E1BFA1A9}">
      <dsp:nvSpPr>
        <dsp:cNvPr id="0" name=""/>
        <dsp:cNvSpPr/>
      </dsp:nvSpPr>
      <dsp:spPr>
        <a:xfrm>
          <a:off x="0" y="3530091"/>
          <a:ext cx="6797675" cy="940180"/>
        </a:xfrm>
        <a:prstGeom prst="roundRect">
          <a:avLst>
            <a:gd name="adj" fmla="val 10000"/>
          </a:avLst>
        </a:prstGeom>
        <a:solidFill>
          <a:srgbClr val="007A7E"/>
        </a:solidFill>
        <a:ln>
          <a:noFill/>
        </a:ln>
        <a:effectLst/>
      </dsp:spPr>
      <dsp:style>
        <a:lnRef idx="0">
          <a:scrgbClr r="0" g="0" b="0"/>
        </a:lnRef>
        <a:fillRef idx="1">
          <a:scrgbClr r="0" g="0" b="0"/>
        </a:fillRef>
        <a:effectRef idx="0">
          <a:scrgbClr r="0" g="0" b="0"/>
        </a:effectRef>
        <a:fontRef idx="minor"/>
      </dsp:style>
    </dsp:sp>
    <dsp:sp modelId="{EEBC6D08-43D9-4042-87C6-26F91880731C}">
      <dsp:nvSpPr>
        <dsp:cNvPr id="0" name=""/>
        <dsp:cNvSpPr/>
      </dsp:nvSpPr>
      <dsp:spPr>
        <a:xfrm>
          <a:off x="284404" y="3741632"/>
          <a:ext cx="517099" cy="517099"/>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rcRect/>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3D962A61-7A34-4D84-855A-8C2C0416A129}">
      <dsp:nvSpPr>
        <dsp:cNvPr id="0" name=""/>
        <dsp:cNvSpPr/>
      </dsp:nvSpPr>
      <dsp:spPr>
        <a:xfrm>
          <a:off x="1085908" y="3530091"/>
          <a:ext cx="5711766" cy="9401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9502" tIns="99502" rIns="99502" bIns="99502" numCol="1" spcCol="1270" anchor="ctr" anchorCtr="0">
          <a:noAutofit/>
        </a:bodyPr>
        <a:lstStyle/>
        <a:p>
          <a:pPr marL="0" lvl="0" indent="0" algn="l" defTabSz="711200">
            <a:lnSpc>
              <a:spcPct val="90000"/>
            </a:lnSpc>
            <a:spcBef>
              <a:spcPct val="0"/>
            </a:spcBef>
            <a:spcAft>
              <a:spcPct val="35000"/>
            </a:spcAft>
            <a:buNone/>
          </a:pPr>
          <a:r>
            <a:rPr lang="nl-NL" sz="1600" kern="1200"/>
            <a:t>Minimale signalen/symptomen, bijvoorbeeld: categorie I bij decubitus of hele geringe afasie (begrijpt alles en heeft heel af en toe problemen met het vinden van een woord0</a:t>
          </a:r>
          <a:endParaRPr lang="en-US" sz="1600" kern="1200"/>
        </a:p>
      </dsp:txBody>
      <dsp:txXfrm>
        <a:off x="1085908" y="3530091"/>
        <a:ext cx="5711766" cy="940180"/>
      </dsp:txXfrm>
    </dsp:sp>
    <dsp:sp modelId="{6365A18E-885E-4FCA-9B7F-12C8BB2AE64F}">
      <dsp:nvSpPr>
        <dsp:cNvPr id="0" name=""/>
        <dsp:cNvSpPr/>
      </dsp:nvSpPr>
      <dsp:spPr>
        <a:xfrm>
          <a:off x="0" y="4705317"/>
          <a:ext cx="6797675" cy="940180"/>
        </a:xfrm>
        <a:prstGeom prst="roundRect">
          <a:avLst>
            <a:gd name="adj" fmla="val 10000"/>
          </a:avLst>
        </a:prstGeom>
        <a:solidFill>
          <a:srgbClr val="024853"/>
        </a:solidFill>
        <a:ln>
          <a:noFill/>
        </a:ln>
        <a:effectLst/>
      </dsp:spPr>
      <dsp:style>
        <a:lnRef idx="0">
          <a:scrgbClr r="0" g="0" b="0"/>
        </a:lnRef>
        <a:fillRef idx="1">
          <a:scrgbClr r="0" g="0" b="0"/>
        </a:fillRef>
        <a:effectRef idx="0">
          <a:scrgbClr r="0" g="0" b="0"/>
        </a:effectRef>
        <a:fontRef idx="minor"/>
      </dsp:style>
    </dsp:sp>
    <dsp:sp modelId="{3B725F65-4138-43FB-A6AF-475C68564CC7}">
      <dsp:nvSpPr>
        <dsp:cNvPr id="0" name=""/>
        <dsp:cNvSpPr/>
      </dsp:nvSpPr>
      <dsp:spPr>
        <a:xfrm>
          <a:off x="284404" y="4916857"/>
          <a:ext cx="517099" cy="517099"/>
        </a:xfrm>
        <a:prstGeom prst="rect">
          <a:avLst/>
        </a:prstGeom>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rcRect/>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516AA4D8-B195-4B87-BC2F-41C29A8FA8F3}">
      <dsp:nvSpPr>
        <dsp:cNvPr id="0" name=""/>
        <dsp:cNvSpPr/>
      </dsp:nvSpPr>
      <dsp:spPr>
        <a:xfrm>
          <a:off x="1085908" y="4705317"/>
          <a:ext cx="5711766" cy="9401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9502" tIns="99502" rIns="99502" bIns="99502" numCol="1" spcCol="1270" anchor="ctr" anchorCtr="0">
          <a:noAutofit/>
        </a:bodyPr>
        <a:lstStyle/>
        <a:p>
          <a:pPr marL="0" lvl="0" indent="0" algn="l" defTabSz="711200">
            <a:lnSpc>
              <a:spcPct val="90000"/>
            </a:lnSpc>
            <a:spcBef>
              <a:spcPct val="0"/>
            </a:spcBef>
            <a:spcAft>
              <a:spcPct val="35000"/>
            </a:spcAft>
            <a:buNone/>
          </a:pPr>
          <a:r>
            <a:rPr lang="nl-NL" sz="1600" kern="1200"/>
            <a:t>Geen signalen/symptomen, bijvoorbeeld: intacte huid of geen afasie </a:t>
          </a:r>
          <a:endParaRPr lang="en-US" sz="1600" kern="1200"/>
        </a:p>
      </dsp:txBody>
      <dsp:txXfrm>
        <a:off x="1085908" y="4705317"/>
        <a:ext cx="5711766" cy="940180"/>
      </dsp:txXfrm>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FC5A892-A1AE-49FB-AADA-FFB13D63FB62}">
      <dsp:nvSpPr>
        <dsp:cNvPr id="0" name=""/>
        <dsp:cNvSpPr/>
      </dsp:nvSpPr>
      <dsp:spPr>
        <a:xfrm>
          <a:off x="489253" y="1011400"/>
          <a:ext cx="793388" cy="793388"/>
        </a:xfrm>
        <a:prstGeom prst="rect">
          <a:avLst/>
        </a:prstGeom>
        <a:blipFill>
          <a:blip xmlns:r="http://schemas.openxmlformats.org/officeDocument/2006/relationships" r:embed="rId1">
            <a:extLst>
              <a:ext uri="{96DAC541-7B7A-43D3-8B79-37D633B846F1}">
                <asvg:svgBlip xmlns:asvg="http://schemas.microsoft.com/office/drawing/2016/SVG/main" r:embed="rId2"/>
              </a:ext>
            </a:extLst>
          </a:blip>
          <a:srcRect/>
          <a:stretch>
            <a:fillRect/>
          </a:stretch>
        </a:blip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7CA4063D-D223-4B17-BE1A-B64790766B22}">
      <dsp:nvSpPr>
        <dsp:cNvPr id="0" name=""/>
        <dsp:cNvSpPr/>
      </dsp:nvSpPr>
      <dsp:spPr>
        <a:xfrm>
          <a:off x="4405" y="2069445"/>
          <a:ext cx="1763085" cy="70523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666750">
            <a:lnSpc>
              <a:spcPct val="100000"/>
            </a:lnSpc>
            <a:spcBef>
              <a:spcPct val="0"/>
            </a:spcBef>
            <a:spcAft>
              <a:spcPct val="35000"/>
            </a:spcAft>
            <a:buNone/>
          </a:pPr>
          <a:r>
            <a:rPr lang="nl-NL" sz="1500" kern="1200"/>
            <a:t>De systematiek in Omaha is:</a:t>
          </a:r>
          <a:endParaRPr lang="en-US" sz="1500" kern="1200"/>
        </a:p>
      </dsp:txBody>
      <dsp:txXfrm>
        <a:off x="4405" y="2069445"/>
        <a:ext cx="1763085" cy="705234"/>
      </dsp:txXfrm>
    </dsp:sp>
    <dsp:sp modelId="{5E8A7F82-34E9-4117-B0FF-01836C3C9FD8}">
      <dsp:nvSpPr>
        <dsp:cNvPr id="0" name=""/>
        <dsp:cNvSpPr/>
      </dsp:nvSpPr>
      <dsp:spPr>
        <a:xfrm>
          <a:off x="2560879" y="1011400"/>
          <a:ext cx="793388" cy="793388"/>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4EBFB507-F106-4084-B6A0-DD2137AFEA04}">
      <dsp:nvSpPr>
        <dsp:cNvPr id="0" name=""/>
        <dsp:cNvSpPr/>
      </dsp:nvSpPr>
      <dsp:spPr>
        <a:xfrm>
          <a:off x="2076031" y="2069445"/>
          <a:ext cx="1763085" cy="70523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666750">
            <a:lnSpc>
              <a:spcPct val="100000"/>
            </a:lnSpc>
            <a:spcBef>
              <a:spcPct val="0"/>
            </a:spcBef>
            <a:spcAft>
              <a:spcPct val="35000"/>
            </a:spcAft>
            <a:buNone/>
          </a:pPr>
          <a:r>
            <a:rPr lang="nl-NL" sz="1500" kern="1200"/>
            <a:t>Zorgvragen identificeren</a:t>
          </a:r>
          <a:endParaRPr lang="en-US" sz="1500" kern="1200"/>
        </a:p>
      </dsp:txBody>
      <dsp:txXfrm>
        <a:off x="2076031" y="2069445"/>
        <a:ext cx="1763085" cy="705234"/>
      </dsp:txXfrm>
    </dsp:sp>
    <dsp:sp modelId="{E2FCFE18-47F7-4012-BFF0-0E78C82EFAFA}">
      <dsp:nvSpPr>
        <dsp:cNvPr id="0" name=""/>
        <dsp:cNvSpPr/>
      </dsp:nvSpPr>
      <dsp:spPr>
        <a:xfrm>
          <a:off x="4632505" y="1011400"/>
          <a:ext cx="793388" cy="793388"/>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8D49C4A-2483-4DEF-8CD4-6FE4558CD405}">
      <dsp:nvSpPr>
        <dsp:cNvPr id="0" name=""/>
        <dsp:cNvSpPr/>
      </dsp:nvSpPr>
      <dsp:spPr>
        <a:xfrm>
          <a:off x="4147657" y="2069445"/>
          <a:ext cx="1763085" cy="70523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666750">
            <a:lnSpc>
              <a:spcPct val="100000"/>
            </a:lnSpc>
            <a:spcBef>
              <a:spcPct val="0"/>
            </a:spcBef>
            <a:spcAft>
              <a:spcPct val="35000"/>
            </a:spcAft>
            <a:buNone/>
          </a:pPr>
          <a:r>
            <a:rPr lang="nl-NL" sz="1500" kern="1200"/>
            <a:t>Uitkomsten bepalen (= scores) + toelichten</a:t>
          </a:r>
          <a:endParaRPr lang="en-US" sz="1500" kern="1200"/>
        </a:p>
      </dsp:txBody>
      <dsp:txXfrm>
        <a:off x="4147657" y="2069445"/>
        <a:ext cx="1763085" cy="705234"/>
      </dsp:txXfrm>
    </dsp:sp>
    <dsp:sp modelId="{C50749F5-A96C-441F-9D0A-046BA437600F}">
      <dsp:nvSpPr>
        <dsp:cNvPr id="0" name=""/>
        <dsp:cNvSpPr/>
      </dsp:nvSpPr>
      <dsp:spPr>
        <a:xfrm>
          <a:off x="6704131" y="1011400"/>
          <a:ext cx="793388" cy="793388"/>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3128D668-E366-4EF0-98CB-5FE8A7E00FFF}">
      <dsp:nvSpPr>
        <dsp:cNvPr id="0" name=""/>
        <dsp:cNvSpPr/>
      </dsp:nvSpPr>
      <dsp:spPr>
        <a:xfrm>
          <a:off x="6219283" y="2069445"/>
          <a:ext cx="1763085" cy="70523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666750">
            <a:lnSpc>
              <a:spcPct val="100000"/>
            </a:lnSpc>
            <a:spcBef>
              <a:spcPct val="0"/>
            </a:spcBef>
            <a:spcAft>
              <a:spcPct val="35000"/>
            </a:spcAft>
            <a:buNone/>
          </a:pPr>
          <a:r>
            <a:rPr lang="nl-NL" sz="1500" kern="1200"/>
            <a:t>Interventies bepalen (= soort actie en actievlak) + toelichten</a:t>
          </a:r>
          <a:endParaRPr lang="en-US" sz="1500" kern="1200"/>
        </a:p>
      </dsp:txBody>
      <dsp:txXfrm>
        <a:off x="6219283" y="2069445"/>
        <a:ext cx="1763085" cy="705234"/>
      </dsp:txXfrm>
    </dsp:sp>
    <dsp:sp modelId="{DBA4C95D-11FE-432E-BB21-EDED783C1145}">
      <dsp:nvSpPr>
        <dsp:cNvPr id="0" name=""/>
        <dsp:cNvSpPr/>
      </dsp:nvSpPr>
      <dsp:spPr>
        <a:xfrm>
          <a:off x="8775757" y="1011400"/>
          <a:ext cx="793388" cy="793388"/>
        </a:xfrm>
        <a:prstGeom prst="rect">
          <a:avLst/>
        </a:prstGeom>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741C43C0-C2FB-4991-B07A-BAEBBFE113B3}">
      <dsp:nvSpPr>
        <dsp:cNvPr id="0" name=""/>
        <dsp:cNvSpPr/>
      </dsp:nvSpPr>
      <dsp:spPr>
        <a:xfrm>
          <a:off x="8290908" y="2069445"/>
          <a:ext cx="1763085" cy="70523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666750">
            <a:lnSpc>
              <a:spcPct val="100000"/>
            </a:lnSpc>
            <a:spcBef>
              <a:spcPct val="0"/>
            </a:spcBef>
            <a:spcAft>
              <a:spcPct val="35000"/>
            </a:spcAft>
            <a:buNone/>
          </a:pPr>
          <a:r>
            <a:rPr lang="nl-NL" sz="1500" kern="1200"/>
            <a:t>Je hoeft geen aparte doelen te formuleren.</a:t>
          </a:r>
          <a:endParaRPr lang="en-US" sz="1500" kern="1200"/>
        </a:p>
      </dsp:txBody>
      <dsp:txXfrm>
        <a:off x="8290908" y="2069445"/>
        <a:ext cx="1763085" cy="705234"/>
      </dsp:txXfrm>
    </dsp:sp>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C262A31-898E-4D17-892E-8D288816DCB9}">
      <dsp:nvSpPr>
        <dsp:cNvPr id="0" name=""/>
        <dsp:cNvSpPr/>
      </dsp:nvSpPr>
      <dsp:spPr>
        <a:xfrm>
          <a:off x="0" y="317555"/>
          <a:ext cx="6797675" cy="352800"/>
        </a:xfrm>
        <a:prstGeom prst="rect">
          <a:avLst/>
        </a:prstGeom>
        <a:solidFill>
          <a:schemeClr val="lt1">
            <a:alpha val="90000"/>
            <a:hueOff val="0"/>
            <a:satOff val="0"/>
            <a:lumOff val="0"/>
            <a:alphaOff val="0"/>
          </a:schemeClr>
        </a:solidFill>
        <a:ln w="15875"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0FD3A3B4-C90F-41FB-9669-57D9D8701EBA}">
      <dsp:nvSpPr>
        <dsp:cNvPr id="0" name=""/>
        <dsp:cNvSpPr/>
      </dsp:nvSpPr>
      <dsp:spPr>
        <a:xfrm>
          <a:off x="307227" y="100030"/>
          <a:ext cx="4758372" cy="413280"/>
        </a:xfrm>
        <a:prstGeom prst="roundRect">
          <a:avLst/>
        </a:prstGeom>
        <a:solidFill>
          <a:schemeClr val="accent2">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9855" tIns="0" rIns="179855" bIns="0" numCol="1" spcCol="1270" anchor="ctr" anchorCtr="0">
          <a:noAutofit/>
        </a:bodyPr>
        <a:lstStyle/>
        <a:p>
          <a:pPr marL="0" lvl="0" indent="0" algn="l" defTabSz="711200">
            <a:lnSpc>
              <a:spcPct val="90000"/>
            </a:lnSpc>
            <a:spcBef>
              <a:spcPct val="0"/>
            </a:spcBef>
            <a:spcAft>
              <a:spcPct val="35000"/>
            </a:spcAft>
            <a:buNone/>
          </a:pPr>
          <a:r>
            <a:rPr lang="nl-NL" sz="1600" kern="1200"/>
            <a:t>Anamnese en persoonlijk verhaal cliënt </a:t>
          </a:r>
          <a:endParaRPr lang="en-US" sz="1600" kern="1200"/>
        </a:p>
      </dsp:txBody>
      <dsp:txXfrm>
        <a:off x="327402" y="120205"/>
        <a:ext cx="4718022" cy="372930"/>
      </dsp:txXfrm>
    </dsp:sp>
    <dsp:sp modelId="{9DBBE252-95B8-49F2-A038-DDCB9616EDA5}">
      <dsp:nvSpPr>
        <dsp:cNvPr id="0" name=""/>
        <dsp:cNvSpPr/>
      </dsp:nvSpPr>
      <dsp:spPr>
        <a:xfrm>
          <a:off x="0" y="952595"/>
          <a:ext cx="6797675" cy="352800"/>
        </a:xfrm>
        <a:prstGeom prst="rect">
          <a:avLst/>
        </a:prstGeom>
        <a:solidFill>
          <a:schemeClr val="lt1">
            <a:alpha val="90000"/>
            <a:hueOff val="0"/>
            <a:satOff val="0"/>
            <a:lumOff val="0"/>
            <a:alphaOff val="0"/>
          </a:schemeClr>
        </a:solidFill>
        <a:ln w="15875"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8494158A-1657-49BD-9B5E-F126CB13E8AA}">
      <dsp:nvSpPr>
        <dsp:cNvPr id="0" name=""/>
        <dsp:cNvSpPr/>
      </dsp:nvSpPr>
      <dsp:spPr>
        <a:xfrm>
          <a:off x="339883" y="745955"/>
          <a:ext cx="4758372" cy="413280"/>
        </a:xfrm>
        <a:prstGeom prst="roundRect">
          <a:avLst/>
        </a:prstGeom>
        <a:solidFill>
          <a:srgbClr val="007A7E"/>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9855" tIns="0" rIns="179855" bIns="0" numCol="1" spcCol="1270" anchor="ctr" anchorCtr="0">
          <a:noAutofit/>
        </a:bodyPr>
        <a:lstStyle/>
        <a:p>
          <a:pPr marL="0" lvl="0" indent="0" algn="l" defTabSz="711200">
            <a:lnSpc>
              <a:spcPct val="90000"/>
            </a:lnSpc>
            <a:spcBef>
              <a:spcPct val="0"/>
            </a:spcBef>
            <a:spcAft>
              <a:spcPct val="35000"/>
            </a:spcAft>
            <a:buNone/>
          </a:pPr>
          <a:r>
            <a:rPr lang="nl-NL" sz="1600" kern="1200"/>
            <a:t>Vaststellen problemen = aandachtsgebieden</a:t>
          </a:r>
          <a:endParaRPr lang="en-US" sz="1600" kern="1200"/>
        </a:p>
      </dsp:txBody>
      <dsp:txXfrm>
        <a:off x="360058" y="766130"/>
        <a:ext cx="4718022" cy="372930"/>
      </dsp:txXfrm>
    </dsp:sp>
    <dsp:sp modelId="{E39E2CA8-4F84-4082-ACDF-4CEEACC6B806}">
      <dsp:nvSpPr>
        <dsp:cNvPr id="0" name=""/>
        <dsp:cNvSpPr/>
      </dsp:nvSpPr>
      <dsp:spPr>
        <a:xfrm>
          <a:off x="0" y="1587635"/>
          <a:ext cx="6797675" cy="352800"/>
        </a:xfrm>
        <a:prstGeom prst="rect">
          <a:avLst/>
        </a:prstGeom>
        <a:solidFill>
          <a:schemeClr val="lt1">
            <a:alpha val="90000"/>
            <a:hueOff val="0"/>
            <a:satOff val="0"/>
            <a:lumOff val="0"/>
            <a:alphaOff val="0"/>
          </a:schemeClr>
        </a:solidFill>
        <a:ln w="15875" cap="flat" cmpd="sng" algn="ctr">
          <a:solidFill>
            <a:schemeClr val="accent4">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BB4FB49C-2BD5-4649-9A5A-FC72000D7A92}">
      <dsp:nvSpPr>
        <dsp:cNvPr id="0" name=""/>
        <dsp:cNvSpPr/>
      </dsp:nvSpPr>
      <dsp:spPr>
        <a:xfrm>
          <a:off x="339883" y="1380995"/>
          <a:ext cx="4758372" cy="413280"/>
        </a:xfrm>
        <a:prstGeom prst="roundRect">
          <a:avLst/>
        </a:prstGeom>
        <a:solidFill>
          <a:srgbClr val="EF971B"/>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9855" tIns="0" rIns="179855" bIns="0" numCol="1" spcCol="1270" anchor="ctr" anchorCtr="0">
          <a:noAutofit/>
        </a:bodyPr>
        <a:lstStyle/>
        <a:p>
          <a:pPr marL="0" lvl="0" indent="0" algn="l" defTabSz="711200">
            <a:lnSpc>
              <a:spcPct val="90000"/>
            </a:lnSpc>
            <a:spcBef>
              <a:spcPct val="0"/>
            </a:spcBef>
            <a:spcAft>
              <a:spcPct val="35000"/>
            </a:spcAft>
            <a:buNone/>
          </a:pPr>
          <a:r>
            <a:rPr lang="nl-NL" sz="1600" kern="1200"/>
            <a:t>Vaststellen huidige stand van zaken = huidige scores</a:t>
          </a:r>
          <a:endParaRPr lang="en-US" sz="1600" kern="1200"/>
        </a:p>
      </dsp:txBody>
      <dsp:txXfrm>
        <a:off x="360058" y="1401170"/>
        <a:ext cx="4718022" cy="372930"/>
      </dsp:txXfrm>
    </dsp:sp>
    <dsp:sp modelId="{49F5425C-794C-484B-92FD-044D2A932593}">
      <dsp:nvSpPr>
        <dsp:cNvPr id="0" name=""/>
        <dsp:cNvSpPr/>
      </dsp:nvSpPr>
      <dsp:spPr>
        <a:xfrm>
          <a:off x="0" y="2222675"/>
          <a:ext cx="6797675" cy="352800"/>
        </a:xfrm>
        <a:prstGeom prst="rect">
          <a:avLst/>
        </a:prstGeom>
        <a:solidFill>
          <a:schemeClr val="lt1">
            <a:alpha val="90000"/>
            <a:hueOff val="0"/>
            <a:satOff val="0"/>
            <a:lumOff val="0"/>
            <a:alphaOff val="0"/>
          </a:schemeClr>
        </a:solidFill>
        <a:ln w="15875" cap="flat"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F5987AAD-0A6B-46B6-A7EF-3F13676C9BD8}">
      <dsp:nvSpPr>
        <dsp:cNvPr id="0" name=""/>
        <dsp:cNvSpPr/>
      </dsp:nvSpPr>
      <dsp:spPr>
        <a:xfrm>
          <a:off x="333531" y="2026921"/>
          <a:ext cx="4758372" cy="413280"/>
        </a:xfrm>
        <a:prstGeom prst="roundRect">
          <a:avLst/>
        </a:prstGeom>
        <a:solidFill>
          <a:srgbClr val="E63E22"/>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9855" tIns="0" rIns="179855" bIns="0" numCol="1" spcCol="1270" anchor="ctr" anchorCtr="0">
          <a:noAutofit/>
        </a:bodyPr>
        <a:lstStyle/>
        <a:p>
          <a:pPr marL="0" lvl="0" indent="0" algn="l" defTabSz="711200">
            <a:lnSpc>
              <a:spcPct val="90000"/>
            </a:lnSpc>
            <a:spcBef>
              <a:spcPct val="0"/>
            </a:spcBef>
            <a:spcAft>
              <a:spcPct val="35000"/>
            </a:spcAft>
            <a:buNone/>
          </a:pPr>
          <a:r>
            <a:rPr lang="nl-NL" sz="1600" kern="1200"/>
            <a:t>Vaststellen waar je naartoe wilt werken = streefscores</a:t>
          </a:r>
          <a:endParaRPr lang="en-US" sz="1600" kern="1200"/>
        </a:p>
      </dsp:txBody>
      <dsp:txXfrm>
        <a:off x="353706" y="2047096"/>
        <a:ext cx="4718022" cy="372930"/>
      </dsp:txXfrm>
    </dsp:sp>
    <dsp:sp modelId="{CB469778-EC54-4B1C-A523-E7E7DC3BA40C}">
      <dsp:nvSpPr>
        <dsp:cNvPr id="0" name=""/>
        <dsp:cNvSpPr/>
      </dsp:nvSpPr>
      <dsp:spPr>
        <a:xfrm>
          <a:off x="0" y="2857716"/>
          <a:ext cx="6797675" cy="352800"/>
        </a:xfrm>
        <a:prstGeom prst="rect">
          <a:avLst/>
        </a:prstGeom>
        <a:solidFill>
          <a:schemeClr val="lt1">
            <a:alpha val="90000"/>
            <a:hueOff val="0"/>
            <a:satOff val="0"/>
            <a:lumOff val="0"/>
            <a:alphaOff val="0"/>
          </a:schemeClr>
        </a:solidFill>
        <a:ln w="15875" cap="flat" cmpd="sng" algn="ctr">
          <a:solidFill>
            <a:schemeClr val="accent6">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25257ED8-4400-4B54-977A-B4CE5E9F36A9}">
      <dsp:nvSpPr>
        <dsp:cNvPr id="0" name=""/>
        <dsp:cNvSpPr/>
      </dsp:nvSpPr>
      <dsp:spPr>
        <a:xfrm>
          <a:off x="339883" y="2651075"/>
          <a:ext cx="4758372" cy="413280"/>
        </a:xfrm>
        <a:prstGeom prst="roundRect">
          <a:avLst/>
        </a:prstGeom>
        <a:solidFill>
          <a:srgbClr val="024853"/>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9855" tIns="0" rIns="179855" bIns="0" numCol="1" spcCol="1270" anchor="ctr" anchorCtr="0">
          <a:noAutofit/>
        </a:bodyPr>
        <a:lstStyle/>
        <a:p>
          <a:pPr marL="0" lvl="0" indent="0" algn="l" defTabSz="711200">
            <a:lnSpc>
              <a:spcPct val="90000"/>
            </a:lnSpc>
            <a:spcBef>
              <a:spcPct val="0"/>
            </a:spcBef>
            <a:spcAft>
              <a:spcPct val="35000"/>
            </a:spcAft>
            <a:buNone/>
          </a:pPr>
          <a:r>
            <a:rPr lang="nl-NL" sz="1600" kern="1200"/>
            <a:t>Interventies = soort actie en actievlak</a:t>
          </a:r>
          <a:endParaRPr lang="en-US" sz="1600" kern="1200"/>
        </a:p>
      </dsp:txBody>
      <dsp:txXfrm>
        <a:off x="360058" y="2671250"/>
        <a:ext cx="4718022" cy="372930"/>
      </dsp:txXfrm>
    </dsp:sp>
    <dsp:sp modelId="{265BE0EF-5E56-4529-BD60-F2D4DA92CB5F}">
      <dsp:nvSpPr>
        <dsp:cNvPr id="0" name=""/>
        <dsp:cNvSpPr/>
      </dsp:nvSpPr>
      <dsp:spPr>
        <a:xfrm>
          <a:off x="0" y="3492756"/>
          <a:ext cx="6797675" cy="352800"/>
        </a:xfrm>
        <a:prstGeom prst="rect">
          <a:avLst/>
        </a:prstGeom>
        <a:solidFill>
          <a:schemeClr val="lt1">
            <a:alpha val="90000"/>
            <a:hueOff val="0"/>
            <a:satOff val="0"/>
            <a:lumOff val="0"/>
            <a:alphaOff val="0"/>
          </a:schemeClr>
        </a:solidFill>
        <a:ln w="15875"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A0E0ECCE-B6A8-452C-AE3E-5C85A01C0C8B}">
      <dsp:nvSpPr>
        <dsp:cNvPr id="0" name=""/>
        <dsp:cNvSpPr/>
      </dsp:nvSpPr>
      <dsp:spPr>
        <a:xfrm>
          <a:off x="339883" y="3286115"/>
          <a:ext cx="4758372" cy="413280"/>
        </a:xfrm>
        <a:prstGeom prst="roundRect">
          <a:avLst/>
        </a:prstGeom>
        <a:solidFill>
          <a:schemeClr val="accent2">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9855" tIns="0" rIns="179855" bIns="0" numCol="1" spcCol="1270" anchor="ctr" anchorCtr="0">
          <a:noAutofit/>
        </a:bodyPr>
        <a:lstStyle/>
        <a:p>
          <a:pPr marL="0" lvl="0" indent="0" algn="l" defTabSz="711200">
            <a:lnSpc>
              <a:spcPct val="90000"/>
            </a:lnSpc>
            <a:spcBef>
              <a:spcPct val="0"/>
            </a:spcBef>
            <a:spcAft>
              <a:spcPct val="35000"/>
            </a:spcAft>
            <a:buNone/>
          </a:pPr>
          <a:r>
            <a:rPr lang="nl-NL" sz="1600" kern="1200"/>
            <a:t>Uitvoeren zorg</a:t>
          </a:r>
          <a:endParaRPr lang="en-US" sz="1600" kern="1200"/>
        </a:p>
      </dsp:txBody>
      <dsp:txXfrm>
        <a:off x="360058" y="3306290"/>
        <a:ext cx="4718022" cy="372930"/>
      </dsp:txXfrm>
    </dsp:sp>
    <dsp:sp modelId="{F93C7926-3C83-4111-8FD5-744BFD3AD613}">
      <dsp:nvSpPr>
        <dsp:cNvPr id="0" name=""/>
        <dsp:cNvSpPr/>
      </dsp:nvSpPr>
      <dsp:spPr>
        <a:xfrm>
          <a:off x="0" y="4127796"/>
          <a:ext cx="6797675" cy="1411200"/>
        </a:xfrm>
        <a:prstGeom prst="rect">
          <a:avLst/>
        </a:prstGeom>
        <a:solidFill>
          <a:schemeClr val="lt1">
            <a:alpha val="90000"/>
            <a:hueOff val="0"/>
            <a:satOff val="0"/>
            <a:lumOff val="0"/>
            <a:alphaOff val="0"/>
          </a:schemeClr>
        </a:solidFill>
        <a:ln w="15875" cap="flat" cmpd="sng" algn="ctr">
          <a:solidFill>
            <a:srgbClr val="E63E22"/>
          </a:solidFill>
          <a:prstDash val="solid"/>
        </a:ln>
        <a:effectLst/>
      </dsp:spPr>
      <dsp:style>
        <a:lnRef idx="2">
          <a:scrgbClr r="0" g="0" b="0"/>
        </a:lnRef>
        <a:fillRef idx="1">
          <a:scrgbClr r="0" g="0" b="0"/>
        </a:fillRef>
        <a:effectRef idx="0">
          <a:scrgbClr r="0" g="0" b="0"/>
        </a:effectRef>
        <a:fontRef idx="minor"/>
      </dsp:style>
      <dsp:txBody>
        <a:bodyPr spcFirstLastPara="0" vert="horz" wrap="square" lIns="527575" tIns="291592" rIns="527575" bIns="113792" numCol="1" spcCol="1270" anchor="t" anchorCtr="0">
          <a:noAutofit/>
        </a:bodyPr>
        <a:lstStyle/>
        <a:p>
          <a:pPr marL="171450" lvl="1" indent="-171450" algn="l" defTabSz="711200">
            <a:lnSpc>
              <a:spcPct val="90000"/>
            </a:lnSpc>
            <a:spcBef>
              <a:spcPct val="0"/>
            </a:spcBef>
            <a:spcAft>
              <a:spcPct val="15000"/>
            </a:spcAft>
            <a:buChar char="•"/>
          </a:pPr>
          <a:r>
            <a:rPr lang="nl-NL" sz="1600" kern="1200">
              <a:solidFill>
                <a:schemeClr val="tx1"/>
              </a:solidFill>
            </a:rPr>
            <a:t>Evaluatie op uitkomsten (= scores)</a:t>
          </a:r>
          <a:endParaRPr lang="en-US" sz="1600" kern="1200">
            <a:solidFill>
              <a:schemeClr val="tx1"/>
            </a:solidFill>
          </a:endParaRPr>
        </a:p>
        <a:p>
          <a:pPr marL="171450" lvl="1" indent="-171450" algn="l" defTabSz="711200">
            <a:lnSpc>
              <a:spcPct val="90000"/>
            </a:lnSpc>
            <a:spcBef>
              <a:spcPct val="0"/>
            </a:spcBef>
            <a:spcAft>
              <a:spcPct val="15000"/>
            </a:spcAft>
            <a:buChar char="•"/>
          </a:pPr>
          <a:r>
            <a:rPr lang="nl-NL" sz="1600" kern="1200">
              <a:solidFill>
                <a:schemeClr val="tx1"/>
              </a:solidFill>
            </a:rPr>
            <a:t>Voeren we de juiste interventies (= soort actie + actievlak) uit? </a:t>
          </a:r>
          <a:endParaRPr lang="en-US" sz="1600" kern="1200">
            <a:solidFill>
              <a:schemeClr val="tx1"/>
            </a:solidFill>
          </a:endParaRPr>
        </a:p>
        <a:p>
          <a:pPr marL="171450" lvl="1" indent="-171450" algn="l" defTabSz="711200">
            <a:lnSpc>
              <a:spcPct val="90000"/>
            </a:lnSpc>
            <a:spcBef>
              <a:spcPct val="0"/>
            </a:spcBef>
            <a:spcAft>
              <a:spcPct val="15000"/>
            </a:spcAft>
            <a:buChar char="•"/>
          </a:pPr>
          <a:r>
            <a:rPr lang="nl-NL" sz="1600" kern="1200">
              <a:solidFill>
                <a:schemeClr val="tx1"/>
              </a:solidFill>
            </a:rPr>
            <a:t>Is er iets veranderd in de situatie van de cliënt?</a:t>
          </a:r>
          <a:endParaRPr lang="en-US" sz="1600" kern="1200">
            <a:solidFill>
              <a:schemeClr val="tx1"/>
            </a:solidFill>
          </a:endParaRPr>
        </a:p>
        <a:p>
          <a:pPr marL="171450" lvl="1" indent="-171450" algn="l" defTabSz="711200">
            <a:lnSpc>
              <a:spcPct val="90000"/>
            </a:lnSpc>
            <a:spcBef>
              <a:spcPct val="0"/>
            </a:spcBef>
            <a:spcAft>
              <a:spcPct val="15000"/>
            </a:spcAft>
            <a:buChar char="•"/>
          </a:pPr>
          <a:r>
            <a:rPr lang="nl-NL" sz="1600" kern="1200">
              <a:solidFill>
                <a:schemeClr val="tx1"/>
              </a:solidFill>
            </a:rPr>
            <a:t>Hoe tevreden is cliënt?</a:t>
          </a:r>
          <a:endParaRPr lang="en-US" sz="1600" kern="1200">
            <a:solidFill>
              <a:schemeClr val="tx1"/>
            </a:solidFill>
          </a:endParaRPr>
        </a:p>
      </dsp:txBody>
      <dsp:txXfrm>
        <a:off x="0" y="4127796"/>
        <a:ext cx="6797675" cy="1411200"/>
      </dsp:txXfrm>
    </dsp:sp>
    <dsp:sp modelId="{6AC4ED50-BB25-4754-A74F-45489D955600}">
      <dsp:nvSpPr>
        <dsp:cNvPr id="0" name=""/>
        <dsp:cNvSpPr/>
      </dsp:nvSpPr>
      <dsp:spPr>
        <a:xfrm>
          <a:off x="339883" y="3921156"/>
          <a:ext cx="4758372" cy="413280"/>
        </a:xfrm>
        <a:prstGeom prst="roundRect">
          <a:avLst/>
        </a:prstGeom>
        <a:solidFill>
          <a:srgbClr val="E63E22"/>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9855" tIns="0" rIns="179855" bIns="0" numCol="1" spcCol="1270" anchor="ctr" anchorCtr="0">
          <a:noAutofit/>
        </a:bodyPr>
        <a:lstStyle/>
        <a:p>
          <a:pPr marL="0" lvl="0" indent="0" algn="l" defTabSz="711200">
            <a:lnSpc>
              <a:spcPct val="90000"/>
            </a:lnSpc>
            <a:spcBef>
              <a:spcPct val="0"/>
            </a:spcBef>
            <a:spcAft>
              <a:spcPct val="35000"/>
            </a:spcAft>
            <a:buNone/>
          </a:pPr>
          <a:r>
            <a:rPr lang="nl-NL" sz="1600" kern="1200"/>
            <a:t>Evaluatie</a:t>
          </a:r>
          <a:r>
            <a:rPr lang="nl-NL" sz="1400" kern="1200"/>
            <a:t>= </a:t>
          </a:r>
          <a:endParaRPr lang="en-US" sz="1400" kern="1200"/>
        </a:p>
      </dsp:txBody>
      <dsp:txXfrm>
        <a:off x="360058" y="3941331"/>
        <a:ext cx="4718022" cy="372930"/>
      </dsp:txXfrm>
    </dsp:sp>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0E694D8-8DF1-47E3-B58B-F3DEDA9A3D66}">
      <dsp:nvSpPr>
        <dsp:cNvPr id="0" name=""/>
        <dsp:cNvSpPr/>
      </dsp:nvSpPr>
      <dsp:spPr>
        <a:xfrm>
          <a:off x="3798" y="950388"/>
          <a:ext cx="1092656" cy="1092656"/>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6EF1660-B583-4881-BF94-E8FACA560946}">
      <dsp:nvSpPr>
        <dsp:cNvPr id="0" name=""/>
        <dsp:cNvSpPr/>
      </dsp:nvSpPr>
      <dsp:spPr>
        <a:xfrm>
          <a:off x="3798" y="2204257"/>
          <a:ext cx="3121875" cy="46828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l" defTabSz="755650">
            <a:lnSpc>
              <a:spcPct val="100000"/>
            </a:lnSpc>
            <a:spcBef>
              <a:spcPct val="0"/>
            </a:spcBef>
            <a:spcAft>
              <a:spcPct val="35000"/>
            </a:spcAft>
            <a:buNone/>
            <a:defRPr b="1"/>
          </a:pPr>
          <a:r>
            <a:rPr lang="nl-NL" sz="1700" kern="1200"/>
            <a:t>Welke aandachtsgebieden zijn er?</a:t>
          </a:r>
          <a:endParaRPr lang="en-US" sz="1700" kern="1200"/>
        </a:p>
      </dsp:txBody>
      <dsp:txXfrm>
        <a:off x="3798" y="2204257"/>
        <a:ext cx="3121875" cy="468281"/>
      </dsp:txXfrm>
    </dsp:sp>
    <dsp:sp modelId="{7D1305DB-F8D2-42EB-9C8F-087371B220BC}">
      <dsp:nvSpPr>
        <dsp:cNvPr id="0" name=""/>
        <dsp:cNvSpPr/>
      </dsp:nvSpPr>
      <dsp:spPr>
        <a:xfrm>
          <a:off x="3798" y="2747521"/>
          <a:ext cx="3121875" cy="1952002"/>
        </a:xfrm>
        <a:prstGeom prst="rect">
          <a:avLst/>
        </a:prstGeom>
        <a:noFill/>
        <a:ln>
          <a:noFill/>
        </a:ln>
        <a:effectLst/>
      </dsp:spPr>
      <dsp:style>
        <a:lnRef idx="0">
          <a:scrgbClr r="0" g="0" b="0"/>
        </a:lnRef>
        <a:fillRef idx="0">
          <a:scrgbClr r="0" g="0" b="0"/>
        </a:fillRef>
        <a:effectRef idx="0">
          <a:scrgbClr r="0" g="0" b="0"/>
        </a:effectRef>
        <a:fontRef idx="minor"/>
      </dsp:style>
    </dsp:sp>
    <dsp:sp modelId="{2422161E-141F-4539-996E-5A7192B1FD0D}">
      <dsp:nvSpPr>
        <dsp:cNvPr id="0" name=""/>
        <dsp:cNvSpPr/>
      </dsp:nvSpPr>
      <dsp:spPr>
        <a:xfrm>
          <a:off x="3672001" y="950388"/>
          <a:ext cx="1092656" cy="1092656"/>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2714A53-BB31-4766-B7B6-306211011DA2}">
      <dsp:nvSpPr>
        <dsp:cNvPr id="0" name=""/>
        <dsp:cNvSpPr/>
      </dsp:nvSpPr>
      <dsp:spPr>
        <a:xfrm>
          <a:off x="3672001" y="2204257"/>
          <a:ext cx="3121875" cy="46828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l" defTabSz="755650">
            <a:lnSpc>
              <a:spcPct val="100000"/>
            </a:lnSpc>
            <a:spcBef>
              <a:spcPct val="0"/>
            </a:spcBef>
            <a:spcAft>
              <a:spcPct val="35000"/>
            </a:spcAft>
            <a:buNone/>
            <a:defRPr b="1"/>
          </a:pPr>
          <a:r>
            <a:rPr lang="nl-NL" sz="1700" kern="1200"/>
            <a:t>Per actueel aandachtsgebied:</a:t>
          </a:r>
          <a:endParaRPr lang="en-US" sz="1700" kern="1200"/>
        </a:p>
      </dsp:txBody>
      <dsp:txXfrm>
        <a:off x="3672001" y="2204257"/>
        <a:ext cx="3121875" cy="468281"/>
      </dsp:txXfrm>
    </dsp:sp>
    <dsp:sp modelId="{6149F3BA-AF0F-426C-A42A-3699CCC23699}">
      <dsp:nvSpPr>
        <dsp:cNvPr id="0" name=""/>
        <dsp:cNvSpPr/>
      </dsp:nvSpPr>
      <dsp:spPr>
        <a:xfrm>
          <a:off x="3672001" y="2747521"/>
          <a:ext cx="3121875" cy="195200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l" defTabSz="577850">
            <a:lnSpc>
              <a:spcPct val="100000"/>
            </a:lnSpc>
            <a:spcBef>
              <a:spcPct val="0"/>
            </a:spcBef>
            <a:spcAft>
              <a:spcPct val="35000"/>
            </a:spcAft>
            <a:buNone/>
          </a:pPr>
          <a:r>
            <a:rPr lang="nl-NL" sz="1300" kern="1200"/>
            <a:t>individu, leefeenheid of gemeenschap</a:t>
          </a:r>
          <a:endParaRPr lang="en-US" sz="1300" kern="1200"/>
        </a:p>
        <a:p>
          <a:pPr marL="0" lvl="0" indent="0" algn="l" defTabSz="577850">
            <a:lnSpc>
              <a:spcPct val="100000"/>
            </a:lnSpc>
            <a:spcBef>
              <a:spcPct val="0"/>
            </a:spcBef>
            <a:spcAft>
              <a:spcPct val="35000"/>
            </a:spcAft>
            <a:buNone/>
          </a:pPr>
          <a:r>
            <a:rPr lang="nl-NL" sz="1300" kern="1200"/>
            <a:t>welke signalen/symptomen zijn er</a:t>
          </a:r>
          <a:endParaRPr lang="en-US" sz="1300" kern="1200"/>
        </a:p>
        <a:p>
          <a:pPr marL="0" lvl="0" indent="0" algn="l" defTabSz="577850">
            <a:lnSpc>
              <a:spcPct val="100000"/>
            </a:lnSpc>
            <a:spcBef>
              <a:spcPct val="0"/>
            </a:spcBef>
            <a:spcAft>
              <a:spcPct val="35000"/>
            </a:spcAft>
            <a:buNone/>
          </a:pPr>
          <a:r>
            <a:rPr lang="nl-NL" sz="1300" kern="1200"/>
            <a:t>kennis/gedrag/signalen en symptomen (score):</a:t>
          </a:r>
          <a:endParaRPr lang="en-US" sz="1300" kern="1200"/>
        </a:p>
        <a:p>
          <a:pPr marL="114300" lvl="1" indent="-114300" algn="l" defTabSz="577850">
            <a:lnSpc>
              <a:spcPct val="90000"/>
            </a:lnSpc>
            <a:spcBef>
              <a:spcPct val="0"/>
            </a:spcBef>
            <a:spcAft>
              <a:spcPct val="15000"/>
            </a:spcAft>
            <a:buChar char="•"/>
          </a:pPr>
          <a:r>
            <a:rPr lang="nl-NL" sz="1300" kern="1200"/>
            <a:t>Wat is de huidige situatie?</a:t>
          </a:r>
          <a:endParaRPr lang="en-US" sz="1300" kern="1200"/>
        </a:p>
        <a:p>
          <a:pPr marL="114300" lvl="1" indent="-114300" algn="l" defTabSz="577850">
            <a:lnSpc>
              <a:spcPct val="90000"/>
            </a:lnSpc>
            <a:spcBef>
              <a:spcPct val="0"/>
            </a:spcBef>
            <a:spcAft>
              <a:spcPct val="15000"/>
            </a:spcAft>
            <a:buChar char="•"/>
          </a:pPr>
          <a:r>
            <a:rPr lang="nl-NL" sz="1300" kern="1200"/>
            <a:t>Waar wil je naartoe  werken?</a:t>
          </a:r>
          <a:endParaRPr lang="en-US" sz="1300" kern="1200"/>
        </a:p>
        <a:p>
          <a:pPr marL="0" lvl="0" indent="0" algn="l" defTabSz="577850">
            <a:lnSpc>
              <a:spcPct val="100000"/>
            </a:lnSpc>
            <a:spcBef>
              <a:spcPct val="0"/>
            </a:spcBef>
            <a:spcAft>
              <a:spcPct val="35000"/>
            </a:spcAft>
            <a:buNone/>
          </a:pPr>
          <a:r>
            <a:rPr lang="nl-NL" sz="1300" kern="1200"/>
            <a:t>soort actie: AIB, B, M, CM</a:t>
          </a:r>
          <a:endParaRPr lang="en-US" sz="1300" kern="1200"/>
        </a:p>
        <a:p>
          <a:pPr marL="0" lvl="0" indent="0" algn="l" defTabSz="577850">
            <a:lnSpc>
              <a:spcPct val="100000"/>
            </a:lnSpc>
            <a:spcBef>
              <a:spcPct val="0"/>
            </a:spcBef>
            <a:spcAft>
              <a:spcPct val="35000"/>
            </a:spcAft>
            <a:buNone/>
          </a:pPr>
          <a:r>
            <a:rPr lang="nl-NL" sz="1300" kern="1200"/>
            <a:t>actievlak</a:t>
          </a:r>
          <a:endParaRPr lang="en-US" sz="1300" kern="1200"/>
        </a:p>
      </dsp:txBody>
      <dsp:txXfrm>
        <a:off x="3672001" y="2747521"/>
        <a:ext cx="3121875" cy="1952002"/>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F287B3E-8D63-4E8A-851D-017D85739FD1}">
      <dsp:nvSpPr>
        <dsp:cNvPr id="0" name=""/>
        <dsp:cNvSpPr/>
      </dsp:nvSpPr>
      <dsp:spPr>
        <a:xfrm>
          <a:off x="1428761" y="371753"/>
          <a:ext cx="1091119" cy="1091119"/>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EBCC80C5-3489-4AA1-9148-F2D70A1FE267}">
      <dsp:nvSpPr>
        <dsp:cNvPr id="0" name=""/>
        <dsp:cNvSpPr/>
      </dsp:nvSpPr>
      <dsp:spPr>
        <a:xfrm>
          <a:off x="761966" y="1801867"/>
          <a:ext cx="2424709"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755650">
            <a:lnSpc>
              <a:spcPct val="90000"/>
            </a:lnSpc>
            <a:spcBef>
              <a:spcPct val="0"/>
            </a:spcBef>
            <a:spcAft>
              <a:spcPct val="35000"/>
            </a:spcAft>
            <a:buNone/>
          </a:pPr>
          <a:r>
            <a:rPr lang="nl-NL" sz="1700" kern="1200"/>
            <a:t>Minder registratielast</a:t>
          </a:r>
          <a:endParaRPr lang="en-US" sz="1700" kern="1200"/>
        </a:p>
      </dsp:txBody>
      <dsp:txXfrm>
        <a:off x="761966" y="1801867"/>
        <a:ext cx="2424709" cy="720000"/>
      </dsp:txXfrm>
    </dsp:sp>
    <dsp:sp modelId="{26D6351D-4F5A-407E-ADFE-904AF330F905}">
      <dsp:nvSpPr>
        <dsp:cNvPr id="0" name=""/>
        <dsp:cNvSpPr/>
      </dsp:nvSpPr>
      <dsp:spPr>
        <a:xfrm>
          <a:off x="4277794" y="371753"/>
          <a:ext cx="1091119" cy="1091119"/>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8F2925F1-267E-4E71-B210-FB92EF7772BD}">
      <dsp:nvSpPr>
        <dsp:cNvPr id="0" name=""/>
        <dsp:cNvSpPr/>
      </dsp:nvSpPr>
      <dsp:spPr>
        <a:xfrm>
          <a:off x="3610999" y="1801867"/>
          <a:ext cx="2424709"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755650">
            <a:lnSpc>
              <a:spcPct val="90000"/>
            </a:lnSpc>
            <a:spcBef>
              <a:spcPct val="0"/>
            </a:spcBef>
            <a:spcAft>
              <a:spcPct val="35000"/>
            </a:spcAft>
            <a:buNone/>
          </a:pPr>
          <a:r>
            <a:rPr lang="nl-NL" sz="1700" kern="1200"/>
            <a:t>Gegevens kunnen gebruikt worden voor onderzoek</a:t>
          </a:r>
          <a:endParaRPr lang="en-US" sz="1700" kern="1200"/>
        </a:p>
      </dsp:txBody>
      <dsp:txXfrm>
        <a:off x="3610999" y="1801867"/>
        <a:ext cx="2424709" cy="720000"/>
      </dsp:txXfrm>
    </dsp:sp>
    <dsp:sp modelId="{20A8C0F9-7566-43E3-9516-9F9426E92DDE}">
      <dsp:nvSpPr>
        <dsp:cNvPr id="0" name=""/>
        <dsp:cNvSpPr/>
      </dsp:nvSpPr>
      <dsp:spPr>
        <a:xfrm>
          <a:off x="1428761" y="3128044"/>
          <a:ext cx="1091119" cy="1091119"/>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7F506E54-546C-4B5B-B10F-C59161FC3EA2}">
      <dsp:nvSpPr>
        <dsp:cNvPr id="0" name=""/>
        <dsp:cNvSpPr/>
      </dsp:nvSpPr>
      <dsp:spPr>
        <a:xfrm>
          <a:off x="761966" y="4558158"/>
          <a:ext cx="2424709"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755650">
            <a:lnSpc>
              <a:spcPct val="90000"/>
            </a:lnSpc>
            <a:spcBef>
              <a:spcPct val="0"/>
            </a:spcBef>
            <a:spcAft>
              <a:spcPct val="35000"/>
            </a:spcAft>
            <a:buNone/>
          </a:pPr>
          <a:r>
            <a:rPr lang="nl-NL" sz="1700" kern="1200"/>
            <a:t>Uitwisseling informatie gemakkelijk</a:t>
          </a:r>
          <a:endParaRPr lang="en-US" sz="1700" kern="1200"/>
        </a:p>
      </dsp:txBody>
      <dsp:txXfrm>
        <a:off x="761966" y="4558158"/>
        <a:ext cx="2424709" cy="720000"/>
      </dsp:txXfrm>
    </dsp:sp>
    <dsp:sp modelId="{0E4BD8FB-7D15-4542-9FB7-9553007A8BC2}">
      <dsp:nvSpPr>
        <dsp:cNvPr id="0" name=""/>
        <dsp:cNvSpPr/>
      </dsp:nvSpPr>
      <dsp:spPr>
        <a:xfrm>
          <a:off x="4277794" y="3128044"/>
          <a:ext cx="1091119" cy="1091119"/>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40CDF977-4DAC-489D-ADBF-62654CBA7E1C}">
      <dsp:nvSpPr>
        <dsp:cNvPr id="0" name=""/>
        <dsp:cNvSpPr/>
      </dsp:nvSpPr>
      <dsp:spPr>
        <a:xfrm>
          <a:off x="3610999" y="4558158"/>
          <a:ext cx="2424709"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755650">
            <a:lnSpc>
              <a:spcPct val="90000"/>
            </a:lnSpc>
            <a:spcBef>
              <a:spcPct val="0"/>
            </a:spcBef>
            <a:spcAft>
              <a:spcPct val="35000"/>
            </a:spcAft>
            <a:buNone/>
          </a:pPr>
          <a:r>
            <a:rPr lang="nl-NL" sz="1700" kern="1200"/>
            <a:t>Hergebruik informatie</a:t>
          </a:r>
          <a:endParaRPr lang="en-US" sz="1700" kern="1200"/>
        </a:p>
      </dsp:txBody>
      <dsp:txXfrm>
        <a:off x="3610999" y="4558158"/>
        <a:ext cx="2424709" cy="720000"/>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CC089E6-CDC6-4505-BC06-06EC1E97DE01}">
      <dsp:nvSpPr>
        <dsp:cNvPr id="0" name=""/>
        <dsp:cNvSpPr/>
      </dsp:nvSpPr>
      <dsp:spPr>
        <a:xfrm>
          <a:off x="0" y="1827"/>
          <a:ext cx="6797675" cy="778794"/>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98AD65BE-290A-4A6A-AAA0-734247E15F2E}">
      <dsp:nvSpPr>
        <dsp:cNvPr id="0" name=""/>
        <dsp:cNvSpPr/>
      </dsp:nvSpPr>
      <dsp:spPr>
        <a:xfrm>
          <a:off x="235585" y="177056"/>
          <a:ext cx="428336" cy="428336"/>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5E263E24-3AE0-47CA-A8B1-C3FCDCDFAAA0}">
      <dsp:nvSpPr>
        <dsp:cNvPr id="0" name=""/>
        <dsp:cNvSpPr/>
      </dsp:nvSpPr>
      <dsp:spPr>
        <a:xfrm>
          <a:off x="899507" y="1827"/>
          <a:ext cx="5898167" cy="77879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2422" tIns="82422" rIns="82422" bIns="82422" numCol="1" spcCol="1270" anchor="ctr" anchorCtr="0">
          <a:noAutofit/>
        </a:bodyPr>
        <a:lstStyle/>
        <a:p>
          <a:pPr marL="0" lvl="0" indent="0" algn="l" defTabSz="844550">
            <a:lnSpc>
              <a:spcPct val="90000"/>
            </a:lnSpc>
            <a:spcBef>
              <a:spcPct val="0"/>
            </a:spcBef>
            <a:spcAft>
              <a:spcPct val="35000"/>
            </a:spcAft>
            <a:buNone/>
          </a:pPr>
          <a:r>
            <a:rPr lang="nl-NL" sz="1900" kern="1200"/>
            <a:t>Iedereen gebruikt dezelfde taal voor het vastleggen van het hele zorgproces:</a:t>
          </a:r>
          <a:endParaRPr lang="en-US" sz="1900" kern="1200"/>
        </a:p>
      </dsp:txBody>
      <dsp:txXfrm>
        <a:off x="899507" y="1827"/>
        <a:ext cx="5898167" cy="778794"/>
      </dsp:txXfrm>
    </dsp:sp>
    <dsp:sp modelId="{E228A5AB-40A5-4488-953F-5AA584D131EE}">
      <dsp:nvSpPr>
        <dsp:cNvPr id="0" name=""/>
        <dsp:cNvSpPr/>
      </dsp:nvSpPr>
      <dsp:spPr>
        <a:xfrm>
          <a:off x="0" y="975320"/>
          <a:ext cx="6797675" cy="778794"/>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093978A2-3366-4C0F-BFC6-A960C4734F39}">
      <dsp:nvSpPr>
        <dsp:cNvPr id="0" name=""/>
        <dsp:cNvSpPr/>
      </dsp:nvSpPr>
      <dsp:spPr>
        <a:xfrm>
          <a:off x="235585" y="1150548"/>
          <a:ext cx="428336" cy="428336"/>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5670A796-0B8F-45F9-95D2-F78562657C2C}">
      <dsp:nvSpPr>
        <dsp:cNvPr id="0" name=""/>
        <dsp:cNvSpPr/>
      </dsp:nvSpPr>
      <dsp:spPr>
        <a:xfrm>
          <a:off x="899507" y="975320"/>
          <a:ext cx="5898167" cy="77879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2422" tIns="82422" rIns="82422" bIns="82422" numCol="1" spcCol="1270" anchor="ctr" anchorCtr="0">
          <a:noAutofit/>
        </a:bodyPr>
        <a:lstStyle/>
        <a:p>
          <a:pPr marL="0" lvl="0" indent="0" algn="l" defTabSz="844550">
            <a:lnSpc>
              <a:spcPct val="90000"/>
            </a:lnSpc>
            <a:spcBef>
              <a:spcPct val="0"/>
            </a:spcBef>
            <a:spcAft>
              <a:spcPct val="35000"/>
            </a:spcAft>
            <a:buNone/>
          </a:pPr>
          <a:r>
            <a:rPr lang="nl-NL" sz="1900" kern="1200"/>
            <a:t>Eenduidige termen worden gebruikt</a:t>
          </a:r>
          <a:endParaRPr lang="en-US" sz="1900" kern="1200"/>
        </a:p>
      </dsp:txBody>
      <dsp:txXfrm>
        <a:off x="899507" y="975320"/>
        <a:ext cx="5898167" cy="778794"/>
      </dsp:txXfrm>
    </dsp:sp>
    <dsp:sp modelId="{97D486C5-3006-496C-89B7-68A9996DEEDD}">
      <dsp:nvSpPr>
        <dsp:cNvPr id="0" name=""/>
        <dsp:cNvSpPr/>
      </dsp:nvSpPr>
      <dsp:spPr>
        <a:xfrm>
          <a:off x="0" y="1948812"/>
          <a:ext cx="6797675" cy="778794"/>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EAD99375-2994-44CF-AE42-DB25330BE6A2}">
      <dsp:nvSpPr>
        <dsp:cNvPr id="0" name=""/>
        <dsp:cNvSpPr/>
      </dsp:nvSpPr>
      <dsp:spPr>
        <a:xfrm>
          <a:off x="235585" y="2124041"/>
          <a:ext cx="428336" cy="428336"/>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6B238074-4E9D-43D5-8562-7981F0825DF2}">
      <dsp:nvSpPr>
        <dsp:cNvPr id="0" name=""/>
        <dsp:cNvSpPr/>
      </dsp:nvSpPr>
      <dsp:spPr>
        <a:xfrm>
          <a:off x="899507" y="1948812"/>
          <a:ext cx="5898167" cy="77879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2422" tIns="82422" rIns="82422" bIns="82422" numCol="1" spcCol="1270" anchor="ctr" anchorCtr="0">
          <a:noAutofit/>
        </a:bodyPr>
        <a:lstStyle/>
        <a:p>
          <a:pPr marL="0" lvl="0" indent="0" algn="l" defTabSz="844550">
            <a:lnSpc>
              <a:spcPct val="90000"/>
            </a:lnSpc>
            <a:spcBef>
              <a:spcPct val="0"/>
            </a:spcBef>
            <a:spcAft>
              <a:spcPct val="35000"/>
            </a:spcAft>
            <a:buNone/>
          </a:pPr>
          <a:r>
            <a:rPr lang="nl-NL" sz="1900" kern="1200"/>
            <a:t>Gegevens worden ingedeeld in vaststaande onderdelen</a:t>
          </a:r>
          <a:endParaRPr lang="en-US" sz="1900" kern="1200"/>
        </a:p>
      </dsp:txBody>
      <dsp:txXfrm>
        <a:off x="899507" y="1948812"/>
        <a:ext cx="5898167" cy="778794"/>
      </dsp:txXfrm>
    </dsp:sp>
    <dsp:sp modelId="{14B9585A-CEE0-42CA-9574-6C11649A286B}">
      <dsp:nvSpPr>
        <dsp:cNvPr id="0" name=""/>
        <dsp:cNvSpPr/>
      </dsp:nvSpPr>
      <dsp:spPr>
        <a:xfrm>
          <a:off x="0" y="2922305"/>
          <a:ext cx="6797675" cy="778794"/>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CABE1EE7-3DCF-4E45-908C-CE55225E4B31}">
      <dsp:nvSpPr>
        <dsp:cNvPr id="0" name=""/>
        <dsp:cNvSpPr/>
      </dsp:nvSpPr>
      <dsp:spPr>
        <a:xfrm>
          <a:off x="235585" y="3097533"/>
          <a:ext cx="428336" cy="428336"/>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7BAFE0C3-597F-4E9B-8F07-2F272CE6A561}">
      <dsp:nvSpPr>
        <dsp:cNvPr id="0" name=""/>
        <dsp:cNvSpPr/>
      </dsp:nvSpPr>
      <dsp:spPr>
        <a:xfrm>
          <a:off x="899507" y="2922305"/>
          <a:ext cx="5898167" cy="77879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2422" tIns="82422" rIns="82422" bIns="82422" numCol="1" spcCol="1270" anchor="ctr" anchorCtr="0">
          <a:noAutofit/>
        </a:bodyPr>
        <a:lstStyle/>
        <a:p>
          <a:pPr marL="0" lvl="0" indent="0" algn="l" defTabSz="844550">
            <a:lnSpc>
              <a:spcPct val="90000"/>
            </a:lnSpc>
            <a:spcBef>
              <a:spcPct val="0"/>
            </a:spcBef>
            <a:spcAft>
              <a:spcPct val="35000"/>
            </a:spcAft>
            <a:buNone/>
          </a:pPr>
          <a:r>
            <a:rPr lang="nl-NL" sz="1900" kern="1200"/>
            <a:t>Definitie van die verschillende onderdelen zijn duidelijk </a:t>
          </a:r>
          <a:endParaRPr lang="en-US" sz="1900" kern="1200"/>
        </a:p>
      </dsp:txBody>
      <dsp:txXfrm>
        <a:off x="899507" y="2922305"/>
        <a:ext cx="5898167" cy="778794"/>
      </dsp:txXfrm>
    </dsp:sp>
    <dsp:sp modelId="{011A5D40-61C6-42A5-A885-834329FD9849}">
      <dsp:nvSpPr>
        <dsp:cNvPr id="0" name=""/>
        <dsp:cNvSpPr/>
      </dsp:nvSpPr>
      <dsp:spPr>
        <a:xfrm>
          <a:off x="0" y="3895797"/>
          <a:ext cx="6797675" cy="778794"/>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E5DC29C4-AEC6-4449-88C5-7FB09ADC6ACD}">
      <dsp:nvSpPr>
        <dsp:cNvPr id="0" name=""/>
        <dsp:cNvSpPr/>
      </dsp:nvSpPr>
      <dsp:spPr>
        <a:xfrm>
          <a:off x="235585" y="4071026"/>
          <a:ext cx="428336" cy="428336"/>
        </a:xfrm>
        <a:prstGeom prst="rect">
          <a:avLst/>
        </a:prstGeom>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8FD62DE5-5304-42A9-81D1-A0F06C21ECC2}">
      <dsp:nvSpPr>
        <dsp:cNvPr id="0" name=""/>
        <dsp:cNvSpPr/>
      </dsp:nvSpPr>
      <dsp:spPr>
        <a:xfrm>
          <a:off x="899507" y="3895797"/>
          <a:ext cx="5898167" cy="77879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2422" tIns="82422" rIns="82422" bIns="82422" numCol="1" spcCol="1270" anchor="ctr" anchorCtr="0">
          <a:noAutofit/>
        </a:bodyPr>
        <a:lstStyle/>
        <a:p>
          <a:pPr marL="0" lvl="0" indent="0" algn="l" defTabSz="844550">
            <a:lnSpc>
              <a:spcPct val="90000"/>
            </a:lnSpc>
            <a:spcBef>
              <a:spcPct val="0"/>
            </a:spcBef>
            <a:spcAft>
              <a:spcPct val="35000"/>
            </a:spcAft>
            <a:buNone/>
          </a:pPr>
          <a:r>
            <a:rPr lang="nl-NL" sz="1900" kern="1200"/>
            <a:t>De gegevens binnen één onderdeel hebben gemeenschappelijke kenmerken</a:t>
          </a:r>
          <a:endParaRPr lang="en-US" sz="1900" kern="1200"/>
        </a:p>
      </dsp:txBody>
      <dsp:txXfrm>
        <a:off x="899507" y="3895797"/>
        <a:ext cx="5898167" cy="778794"/>
      </dsp:txXfrm>
    </dsp:sp>
    <dsp:sp modelId="{1396C897-EFCB-451C-A989-E873F1821AD6}">
      <dsp:nvSpPr>
        <dsp:cNvPr id="0" name=""/>
        <dsp:cNvSpPr/>
      </dsp:nvSpPr>
      <dsp:spPr>
        <a:xfrm>
          <a:off x="0" y="4869290"/>
          <a:ext cx="6797675" cy="778794"/>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D9A5CD34-D986-49D6-B88B-57EC2A1059C7}">
      <dsp:nvSpPr>
        <dsp:cNvPr id="0" name=""/>
        <dsp:cNvSpPr/>
      </dsp:nvSpPr>
      <dsp:spPr>
        <a:xfrm>
          <a:off x="235585" y="5044518"/>
          <a:ext cx="428336" cy="428336"/>
        </a:xfrm>
        <a:prstGeom prst="rect">
          <a:avLst/>
        </a:prstGeom>
        <a:blipFill>
          <a:blip xmlns:r="http://schemas.openxmlformats.org/officeDocument/2006/relationships"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0C1D84C2-B564-4631-A662-553987648C84}">
      <dsp:nvSpPr>
        <dsp:cNvPr id="0" name=""/>
        <dsp:cNvSpPr/>
      </dsp:nvSpPr>
      <dsp:spPr>
        <a:xfrm>
          <a:off x="899507" y="4869290"/>
          <a:ext cx="5898167" cy="77879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2422" tIns="82422" rIns="82422" bIns="82422" numCol="1" spcCol="1270" anchor="ctr" anchorCtr="0">
          <a:noAutofit/>
        </a:bodyPr>
        <a:lstStyle/>
        <a:p>
          <a:pPr marL="0" lvl="0" indent="0" algn="l" defTabSz="844550">
            <a:lnSpc>
              <a:spcPct val="90000"/>
            </a:lnSpc>
            <a:spcBef>
              <a:spcPct val="0"/>
            </a:spcBef>
            <a:spcAft>
              <a:spcPct val="35000"/>
            </a:spcAft>
            <a:buNone/>
          </a:pPr>
          <a:r>
            <a:rPr lang="nl-NL" sz="1900" kern="1200"/>
            <a:t>Dit zorgt voor ordening van gegevens, inzicht en transparantie</a:t>
          </a:r>
          <a:endParaRPr lang="en-US" sz="1900" kern="1200"/>
        </a:p>
      </dsp:txBody>
      <dsp:txXfrm>
        <a:off x="899507" y="4869290"/>
        <a:ext cx="5898167" cy="778794"/>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EFE09E0-67DB-4948-9777-CA187E5B5E36}">
      <dsp:nvSpPr>
        <dsp:cNvPr id="0" name=""/>
        <dsp:cNvSpPr/>
      </dsp:nvSpPr>
      <dsp:spPr>
        <a:xfrm>
          <a:off x="0" y="689"/>
          <a:ext cx="6797675" cy="0"/>
        </a:xfrm>
        <a:prstGeom prst="line">
          <a:avLst/>
        </a:prstGeom>
        <a:solidFill>
          <a:schemeClr val="accent1">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FC860D7D-8E07-47D5-8F9C-D56C1B2DFD39}">
      <dsp:nvSpPr>
        <dsp:cNvPr id="0" name=""/>
        <dsp:cNvSpPr/>
      </dsp:nvSpPr>
      <dsp:spPr>
        <a:xfrm>
          <a:off x="0" y="689"/>
          <a:ext cx="6797675" cy="112970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8110" tIns="118110" rIns="118110" bIns="118110" numCol="1" spcCol="1270" anchor="t" anchorCtr="0">
          <a:noAutofit/>
        </a:bodyPr>
        <a:lstStyle/>
        <a:p>
          <a:pPr marL="0" lvl="0" indent="0" algn="l" defTabSz="1377950">
            <a:lnSpc>
              <a:spcPct val="90000"/>
            </a:lnSpc>
            <a:spcBef>
              <a:spcPct val="0"/>
            </a:spcBef>
            <a:spcAft>
              <a:spcPct val="35000"/>
            </a:spcAft>
            <a:buNone/>
          </a:pPr>
          <a:r>
            <a:rPr lang="nl-NL" sz="3100" kern="1200"/>
            <a:t>Deze gegevens kunnen gebruikt worden voor:</a:t>
          </a:r>
          <a:endParaRPr lang="en-US" sz="3100" kern="1200"/>
        </a:p>
      </dsp:txBody>
      <dsp:txXfrm>
        <a:off x="0" y="689"/>
        <a:ext cx="6797675" cy="1129706"/>
      </dsp:txXfrm>
    </dsp:sp>
    <dsp:sp modelId="{51205119-2057-444E-B251-B897A421A6AD}">
      <dsp:nvSpPr>
        <dsp:cNvPr id="0" name=""/>
        <dsp:cNvSpPr/>
      </dsp:nvSpPr>
      <dsp:spPr>
        <a:xfrm>
          <a:off x="0" y="1130396"/>
          <a:ext cx="6797675" cy="0"/>
        </a:xfrm>
        <a:prstGeom prst="line">
          <a:avLst/>
        </a:prstGeom>
        <a:solidFill>
          <a:schemeClr val="accent1">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1D2C352C-EA4E-4C8B-9DD9-EA6C26105403}">
      <dsp:nvSpPr>
        <dsp:cNvPr id="0" name=""/>
        <dsp:cNvSpPr/>
      </dsp:nvSpPr>
      <dsp:spPr>
        <a:xfrm>
          <a:off x="0" y="1130396"/>
          <a:ext cx="6797675" cy="112970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8110" tIns="118110" rIns="118110" bIns="118110" numCol="1" spcCol="1270" anchor="t" anchorCtr="0">
          <a:noAutofit/>
        </a:bodyPr>
        <a:lstStyle/>
        <a:p>
          <a:pPr marL="0" lvl="0" indent="0" algn="l" defTabSz="1377950">
            <a:lnSpc>
              <a:spcPct val="90000"/>
            </a:lnSpc>
            <a:spcBef>
              <a:spcPct val="0"/>
            </a:spcBef>
            <a:spcAft>
              <a:spcPct val="35000"/>
            </a:spcAft>
            <a:buNone/>
          </a:pPr>
          <a:r>
            <a:rPr lang="nl-NL" sz="3100" kern="1200"/>
            <a:t>Vergelijking van gegevens intern</a:t>
          </a:r>
          <a:endParaRPr lang="en-US" sz="3100" kern="1200"/>
        </a:p>
      </dsp:txBody>
      <dsp:txXfrm>
        <a:off x="0" y="1130396"/>
        <a:ext cx="6797675" cy="1129706"/>
      </dsp:txXfrm>
    </dsp:sp>
    <dsp:sp modelId="{72102B18-862A-460F-BE02-D0E2947F7B49}">
      <dsp:nvSpPr>
        <dsp:cNvPr id="0" name=""/>
        <dsp:cNvSpPr/>
      </dsp:nvSpPr>
      <dsp:spPr>
        <a:xfrm>
          <a:off x="0" y="2260102"/>
          <a:ext cx="6797675" cy="0"/>
        </a:xfrm>
        <a:prstGeom prst="line">
          <a:avLst/>
        </a:prstGeom>
        <a:solidFill>
          <a:schemeClr val="accent1">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178EA7BB-75C1-4686-B052-520EFF43E0DF}">
      <dsp:nvSpPr>
        <dsp:cNvPr id="0" name=""/>
        <dsp:cNvSpPr/>
      </dsp:nvSpPr>
      <dsp:spPr>
        <a:xfrm>
          <a:off x="0" y="2260102"/>
          <a:ext cx="6797675" cy="112970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8110" tIns="118110" rIns="118110" bIns="118110" numCol="1" spcCol="1270" anchor="t" anchorCtr="0">
          <a:noAutofit/>
        </a:bodyPr>
        <a:lstStyle/>
        <a:p>
          <a:pPr marL="0" lvl="0" indent="0" algn="l" defTabSz="1377950">
            <a:lnSpc>
              <a:spcPct val="90000"/>
            </a:lnSpc>
            <a:spcBef>
              <a:spcPct val="0"/>
            </a:spcBef>
            <a:spcAft>
              <a:spcPct val="35000"/>
            </a:spcAft>
            <a:buNone/>
          </a:pPr>
          <a:r>
            <a:rPr lang="nl-NL" sz="3100" kern="1200"/>
            <a:t>Benchmark: landelijk vergelijken van gegevens</a:t>
          </a:r>
          <a:endParaRPr lang="en-US" sz="3100" kern="1200"/>
        </a:p>
      </dsp:txBody>
      <dsp:txXfrm>
        <a:off x="0" y="2260102"/>
        <a:ext cx="6797675" cy="1129706"/>
      </dsp:txXfrm>
    </dsp:sp>
    <dsp:sp modelId="{8AC5A63C-81BE-4410-8D3E-A9398DE2D556}">
      <dsp:nvSpPr>
        <dsp:cNvPr id="0" name=""/>
        <dsp:cNvSpPr/>
      </dsp:nvSpPr>
      <dsp:spPr>
        <a:xfrm>
          <a:off x="0" y="3389809"/>
          <a:ext cx="6797675" cy="0"/>
        </a:xfrm>
        <a:prstGeom prst="line">
          <a:avLst/>
        </a:prstGeom>
        <a:solidFill>
          <a:schemeClr val="accent1">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C45428C-0159-4284-81D4-EC06C9182D47}">
      <dsp:nvSpPr>
        <dsp:cNvPr id="0" name=""/>
        <dsp:cNvSpPr/>
      </dsp:nvSpPr>
      <dsp:spPr>
        <a:xfrm>
          <a:off x="0" y="3389809"/>
          <a:ext cx="6797675" cy="112970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8110" tIns="118110" rIns="118110" bIns="118110" numCol="1" spcCol="1270" anchor="t" anchorCtr="0">
          <a:noAutofit/>
        </a:bodyPr>
        <a:lstStyle/>
        <a:p>
          <a:pPr marL="0" lvl="0" indent="0" algn="l" defTabSz="1377950">
            <a:lnSpc>
              <a:spcPct val="90000"/>
            </a:lnSpc>
            <a:spcBef>
              <a:spcPct val="0"/>
            </a:spcBef>
            <a:spcAft>
              <a:spcPct val="35000"/>
            </a:spcAft>
            <a:buNone/>
          </a:pPr>
          <a:r>
            <a:rPr lang="nl-NL" sz="3100" kern="1200"/>
            <a:t>Inzicht in de effecten van de zorg</a:t>
          </a:r>
          <a:endParaRPr lang="en-US" sz="3100" kern="1200"/>
        </a:p>
      </dsp:txBody>
      <dsp:txXfrm>
        <a:off x="0" y="3389809"/>
        <a:ext cx="6797675" cy="1129706"/>
      </dsp:txXfrm>
    </dsp:sp>
    <dsp:sp modelId="{E142DE40-773E-44D5-88C8-E3EF6122B039}">
      <dsp:nvSpPr>
        <dsp:cNvPr id="0" name=""/>
        <dsp:cNvSpPr/>
      </dsp:nvSpPr>
      <dsp:spPr>
        <a:xfrm>
          <a:off x="0" y="4519515"/>
          <a:ext cx="6797675" cy="0"/>
        </a:xfrm>
        <a:prstGeom prst="line">
          <a:avLst/>
        </a:prstGeom>
        <a:solidFill>
          <a:schemeClr val="accent1">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F6B35ED-52EF-4255-8CA4-A656BD704609}">
      <dsp:nvSpPr>
        <dsp:cNvPr id="0" name=""/>
        <dsp:cNvSpPr/>
      </dsp:nvSpPr>
      <dsp:spPr>
        <a:xfrm>
          <a:off x="0" y="4519515"/>
          <a:ext cx="6797675" cy="112970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8110" tIns="118110" rIns="118110" bIns="118110" numCol="1" spcCol="1270" anchor="t" anchorCtr="0">
          <a:noAutofit/>
        </a:bodyPr>
        <a:lstStyle/>
        <a:p>
          <a:pPr marL="0" lvl="0" indent="0" algn="l" defTabSz="1377950">
            <a:lnSpc>
              <a:spcPct val="90000"/>
            </a:lnSpc>
            <a:spcBef>
              <a:spcPct val="0"/>
            </a:spcBef>
            <a:spcAft>
              <a:spcPct val="35000"/>
            </a:spcAft>
            <a:buNone/>
          </a:pPr>
          <a:r>
            <a:rPr lang="nl-NL" sz="3100" kern="1200"/>
            <a:t>Inzicht in de kosten van de zorg</a:t>
          </a:r>
          <a:endParaRPr lang="en-US" sz="3100" kern="1200"/>
        </a:p>
      </dsp:txBody>
      <dsp:txXfrm>
        <a:off x="0" y="4519515"/>
        <a:ext cx="6797675" cy="1129706"/>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B15D007-B40C-4667-BEF8-4E3ED77E5DCD}">
      <dsp:nvSpPr>
        <dsp:cNvPr id="0" name=""/>
        <dsp:cNvSpPr/>
      </dsp:nvSpPr>
      <dsp:spPr>
        <a:xfrm>
          <a:off x="4512217" y="170007"/>
          <a:ext cx="4264611" cy="1481043"/>
        </a:xfrm>
        <a:prstGeom prst="ellipse">
          <a:avLst/>
        </a:prstGeom>
        <a:solidFill>
          <a:schemeClr val="accent2">
            <a:tint val="50000"/>
            <a:alpha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94CF5EA6-7974-4160-B11E-3CC109D4F69E}">
      <dsp:nvSpPr>
        <dsp:cNvPr id="0" name=""/>
        <dsp:cNvSpPr/>
      </dsp:nvSpPr>
      <dsp:spPr>
        <a:xfrm>
          <a:off x="6300543" y="3888960"/>
          <a:ext cx="826474" cy="528944"/>
        </a:xfrm>
        <a:prstGeom prst="downArrow">
          <a:avLst/>
        </a:prstGeom>
        <a:solidFill>
          <a:schemeClr val="accent2">
            <a:tint val="40000"/>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8C7F067A-B0CF-4C7E-8478-D89C3100ED9F}">
      <dsp:nvSpPr>
        <dsp:cNvPr id="0" name=""/>
        <dsp:cNvSpPr/>
      </dsp:nvSpPr>
      <dsp:spPr>
        <a:xfrm>
          <a:off x="3162699" y="4264610"/>
          <a:ext cx="3967080" cy="99177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70688" tIns="170688" rIns="170688" bIns="170688" numCol="1" spcCol="1270" anchor="ctr" anchorCtr="0">
          <a:noAutofit/>
        </a:bodyPr>
        <a:lstStyle/>
        <a:p>
          <a:pPr marL="0" lvl="0" indent="0" algn="ctr" defTabSz="1066800">
            <a:lnSpc>
              <a:spcPct val="90000"/>
            </a:lnSpc>
            <a:spcBef>
              <a:spcPct val="0"/>
            </a:spcBef>
            <a:spcAft>
              <a:spcPct val="35000"/>
            </a:spcAft>
            <a:buNone/>
          </a:pPr>
          <a:r>
            <a:rPr lang="nl-NL" sz="2400" kern="1200"/>
            <a:t>Output?</a:t>
          </a:r>
        </a:p>
      </dsp:txBody>
      <dsp:txXfrm>
        <a:off x="3162699" y="4264610"/>
        <a:ext cx="3967080" cy="991770"/>
      </dsp:txXfrm>
    </dsp:sp>
    <dsp:sp modelId="{BC954F5A-C662-48D9-AA13-95349BD2A8D1}">
      <dsp:nvSpPr>
        <dsp:cNvPr id="0" name=""/>
        <dsp:cNvSpPr/>
      </dsp:nvSpPr>
      <dsp:spPr>
        <a:xfrm>
          <a:off x="6027353" y="1711069"/>
          <a:ext cx="1487655" cy="1487655"/>
        </a:xfrm>
        <a:prstGeom prst="ellipse">
          <a:avLst/>
        </a:prstGeom>
        <a:solidFill>
          <a:schemeClr val="accent2">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050" tIns="19050" rIns="19050" bIns="19050" numCol="1" spcCol="1270" anchor="ctr" anchorCtr="0">
          <a:noAutofit/>
        </a:bodyPr>
        <a:lstStyle/>
        <a:p>
          <a:pPr marL="0" lvl="0" indent="0" algn="ctr" defTabSz="666750">
            <a:lnSpc>
              <a:spcPct val="90000"/>
            </a:lnSpc>
            <a:spcBef>
              <a:spcPct val="0"/>
            </a:spcBef>
            <a:spcAft>
              <a:spcPct val="35000"/>
            </a:spcAft>
            <a:buNone/>
          </a:pPr>
          <a:r>
            <a:rPr lang="nl-NL" sz="1500" kern="1200"/>
            <a:t>Outcomes</a:t>
          </a:r>
        </a:p>
      </dsp:txBody>
      <dsp:txXfrm>
        <a:off x="6245215" y="1928931"/>
        <a:ext cx="1051931" cy="1051931"/>
      </dsp:txXfrm>
    </dsp:sp>
    <dsp:sp modelId="{CA797D29-D158-488C-AFB3-E50E9ADCF95F}">
      <dsp:nvSpPr>
        <dsp:cNvPr id="0" name=""/>
        <dsp:cNvSpPr/>
      </dsp:nvSpPr>
      <dsp:spPr>
        <a:xfrm>
          <a:off x="5156844" y="239864"/>
          <a:ext cx="1487655" cy="1487655"/>
        </a:xfrm>
        <a:prstGeom prst="ellipse">
          <a:avLst/>
        </a:prstGeom>
        <a:solidFill>
          <a:srgbClr val="EF971B"/>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050" tIns="19050" rIns="19050" bIns="19050" numCol="1" spcCol="1270" anchor="ctr" anchorCtr="0">
          <a:noAutofit/>
        </a:bodyPr>
        <a:lstStyle/>
        <a:p>
          <a:pPr marL="0" lvl="0" indent="0" algn="ctr" defTabSz="666750">
            <a:lnSpc>
              <a:spcPct val="90000"/>
            </a:lnSpc>
            <a:spcBef>
              <a:spcPct val="0"/>
            </a:spcBef>
            <a:spcAft>
              <a:spcPct val="35000"/>
            </a:spcAft>
            <a:buNone/>
          </a:pPr>
          <a:r>
            <a:rPr lang="nl-NL" sz="1500" kern="1200"/>
            <a:t>Aandachts</a:t>
          </a:r>
        </a:p>
        <a:p>
          <a:pPr marL="0" lvl="0" indent="0" algn="ctr" defTabSz="666750">
            <a:lnSpc>
              <a:spcPct val="90000"/>
            </a:lnSpc>
            <a:spcBef>
              <a:spcPct val="0"/>
            </a:spcBef>
            <a:spcAft>
              <a:spcPct val="35000"/>
            </a:spcAft>
            <a:buNone/>
          </a:pPr>
          <a:r>
            <a:rPr lang="nl-NL" sz="1500" kern="1200"/>
            <a:t>gebieden</a:t>
          </a:r>
        </a:p>
      </dsp:txBody>
      <dsp:txXfrm>
        <a:off x="5374706" y="457726"/>
        <a:ext cx="1051931" cy="1051931"/>
      </dsp:txXfrm>
    </dsp:sp>
    <dsp:sp modelId="{22AA4677-86BB-4327-96EC-F9C8E5BC60D4}">
      <dsp:nvSpPr>
        <dsp:cNvPr id="0" name=""/>
        <dsp:cNvSpPr/>
      </dsp:nvSpPr>
      <dsp:spPr>
        <a:xfrm>
          <a:off x="7114943" y="345446"/>
          <a:ext cx="1487655" cy="1487655"/>
        </a:xfrm>
        <a:prstGeom prst="ellipse">
          <a:avLst/>
        </a:prstGeom>
        <a:solidFill>
          <a:srgbClr val="007A7E"/>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050" tIns="19050" rIns="19050" bIns="19050" numCol="1" spcCol="1270" anchor="ctr" anchorCtr="0">
          <a:noAutofit/>
        </a:bodyPr>
        <a:lstStyle/>
        <a:p>
          <a:pPr marL="0" lvl="0" indent="0" algn="ctr" defTabSz="666750">
            <a:lnSpc>
              <a:spcPct val="90000"/>
            </a:lnSpc>
            <a:spcBef>
              <a:spcPct val="0"/>
            </a:spcBef>
            <a:spcAft>
              <a:spcPct val="35000"/>
            </a:spcAft>
            <a:buNone/>
          </a:pPr>
          <a:r>
            <a:rPr lang="nl-NL" sz="1500" kern="1200"/>
            <a:t>Soort acties en actievlakken</a:t>
          </a:r>
        </a:p>
      </dsp:txBody>
      <dsp:txXfrm>
        <a:off x="7332805" y="563308"/>
        <a:ext cx="1051931" cy="1051931"/>
      </dsp:txXfrm>
    </dsp:sp>
    <dsp:sp modelId="{8EBB0E43-DF95-4455-B207-5097C873EAA1}">
      <dsp:nvSpPr>
        <dsp:cNvPr id="0" name=""/>
        <dsp:cNvSpPr/>
      </dsp:nvSpPr>
      <dsp:spPr>
        <a:xfrm>
          <a:off x="4330369" y="0"/>
          <a:ext cx="4628260" cy="3702608"/>
        </a:xfrm>
        <a:prstGeom prst="funnel">
          <a:avLst/>
        </a:prstGeom>
        <a:solidFill>
          <a:schemeClr val="lt1">
            <a:alpha val="40000"/>
            <a:hueOff val="0"/>
            <a:satOff val="0"/>
            <a:lumOff val="0"/>
            <a:alphaOff val="0"/>
          </a:schemeClr>
        </a:solidFill>
        <a:ln w="12700" cap="flat" cmpd="sng" algn="ctr">
          <a:solidFill>
            <a:schemeClr val="accent2">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0719B9E-F5D5-485E-BD08-2B9767964AD9}">
      <dsp:nvSpPr>
        <dsp:cNvPr id="0" name=""/>
        <dsp:cNvSpPr/>
      </dsp:nvSpPr>
      <dsp:spPr>
        <a:xfrm>
          <a:off x="1047191" y="0"/>
          <a:ext cx="3720348" cy="3720348"/>
        </a:xfrm>
        <a:prstGeom prst="triangle">
          <a:avLst/>
        </a:prstGeom>
        <a:solidFill>
          <a:schemeClr val="accent2">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1A49EE3B-DA10-4188-8D75-6C4CBF8B0E0C}">
      <dsp:nvSpPr>
        <dsp:cNvPr id="0" name=""/>
        <dsp:cNvSpPr/>
      </dsp:nvSpPr>
      <dsp:spPr>
        <a:xfrm>
          <a:off x="2907365" y="372398"/>
          <a:ext cx="2418226" cy="661233"/>
        </a:xfrm>
        <a:prstGeom prst="roundRect">
          <a:avLst/>
        </a:prstGeom>
        <a:solidFill>
          <a:schemeClr val="lt1">
            <a:alpha val="90000"/>
            <a:hueOff val="0"/>
            <a:satOff val="0"/>
            <a:lumOff val="0"/>
            <a:alphaOff val="0"/>
          </a:schemeClr>
        </a:solidFill>
        <a:ln w="15875"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2870" tIns="102870" rIns="102870" bIns="102870" numCol="1" spcCol="1270" anchor="ctr" anchorCtr="0">
          <a:noAutofit/>
        </a:bodyPr>
        <a:lstStyle/>
        <a:p>
          <a:pPr marL="0" lvl="0" indent="0" algn="ctr" defTabSz="1200150">
            <a:lnSpc>
              <a:spcPct val="90000"/>
            </a:lnSpc>
            <a:spcBef>
              <a:spcPct val="0"/>
            </a:spcBef>
            <a:spcAft>
              <a:spcPct val="35000"/>
            </a:spcAft>
            <a:buNone/>
          </a:pPr>
          <a:r>
            <a:rPr lang="nl-NL" sz="2700" kern="1200"/>
            <a:t>Wijsheid</a:t>
          </a:r>
        </a:p>
      </dsp:txBody>
      <dsp:txXfrm>
        <a:off x="2939644" y="404677"/>
        <a:ext cx="2353668" cy="596675"/>
      </dsp:txXfrm>
    </dsp:sp>
    <dsp:sp modelId="{2D14A8F8-C629-4A80-8C7C-306B526865E1}">
      <dsp:nvSpPr>
        <dsp:cNvPr id="0" name=""/>
        <dsp:cNvSpPr/>
      </dsp:nvSpPr>
      <dsp:spPr>
        <a:xfrm>
          <a:off x="2907365" y="1116286"/>
          <a:ext cx="2418226" cy="661233"/>
        </a:xfrm>
        <a:prstGeom prst="roundRect">
          <a:avLst/>
        </a:prstGeom>
        <a:solidFill>
          <a:schemeClr val="lt1">
            <a:alpha val="90000"/>
            <a:hueOff val="0"/>
            <a:satOff val="0"/>
            <a:lumOff val="0"/>
            <a:alphaOff val="0"/>
          </a:schemeClr>
        </a:solidFill>
        <a:ln w="15875"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2870" tIns="102870" rIns="102870" bIns="102870" numCol="1" spcCol="1270" anchor="ctr" anchorCtr="0">
          <a:noAutofit/>
        </a:bodyPr>
        <a:lstStyle/>
        <a:p>
          <a:pPr marL="0" lvl="0" indent="0" algn="ctr" defTabSz="1200150">
            <a:lnSpc>
              <a:spcPct val="90000"/>
            </a:lnSpc>
            <a:spcBef>
              <a:spcPct val="0"/>
            </a:spcBef>
            <a:spcAft>
              <a:spcPct val="35000"/>
            </a:spcAft>
            <a:buNone/>
          </a:pPr>
          <a:r>
            <a:rPr lang="nl-NL" sz="2700" kern="1200"/>
            <a:t>Kennis</a:t>
          </a:r>
        </a:p>
      </dsp:txBody>
      <dsp:txXfrm>
        <a:off x="2939644" y="1148565"/>
        <a:ext cx="2353668" cy="596675"/>
      </dsp:txXfrm>
    </dsp:sp>
    <dsp:sp modelId="{4A84F7B4-452C-4B93-B45A-65F42FE08B05}">
      <dsp:nvSpPr>
        <dsp:cNvPr id="0" name=""/>
        <dsp:cNvSpPr/>
      </dsp:nvSpPr>
      <dsp:spPr>
        <a:xfrm>
          <a:off x="2907365" y="1860173"/>
          <a:ext cx="2418226" cy="661233"/>
        </a:xfrm>
        <a:prstGeom prst="roundRect">
          <a:avLst/>
        </a:prstGeom>
        <a:solidFill>
          <a:schemeClr val="lt1">
            <a:alpha val="90000"/>
            <a:hueOff val="0"/>
            <a:satOff val="0"/>
            <a:lumOff val="0"/>
            <a:alphaOff val="0"/>
          </a:schemeClr>
        </a:solidFill>
        <a:ln w="15875" cap="flat" cmpd="sng" algn="ctr">
          <a:solidFill>
            <a:schemeClr val="accent4">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2870" tIns="102870" rIns="102870" bIns="102870" numCol="1" spcCol="1270" anchor="ctr" anchorCtr="0">
          <a:noAutofit/>
        </a:bodyPr>
        <a:lstStyle/>
        <a:p>
          <a:pPr marL="0" lvl="0" indent="0" algn="ctr" defTabSz="1200150">
            <a:lnSpc>
              <a:spcPct val="90000"/>
            </a:lnSpc>
            <a:spcBef>
              <a:spcPct val="0"/>
            </a:spcBef>
            <a:spcAft>
              <a:spcPct val="35000"/>
            </a:spcAft>
            <a:buNone/>
          </a:pPr>
          <a:r>
            <a:rPr lang="nl-NL" sz="2700" kern="1200"/>
            <a:t>Informatie</a:t>
          </a:r>
        </a:p>
      </dsp:txBody>
      <dsp:txXfrm>
        <a:off x="2939644" y="1892452"/>
        <a:ext cx="2353668" cy="596675"/>
      </dsp:txXfrm>
    </dsp:sp>
    <dsp:sp modelId="{E94BD356-A5A5-41E2-9347-297FDA40DB86}">
      <dsp:nvSpPr>
        <dsp:cNvPr id="0" name=""/>
        <dsp:cNvSpPr/>
      </dsp:nvSpPr>
      <dsp:spPr>
        <a:xfrm>
          <a:off x="2907365" y="2604061"/>
          <a:ext cx="2418226" cy="661233"/>
        </a:xfrm>
        <a:prstGeom prst="roundRect">
          <a:avLst/>
        </a:prstGeom>
        <a:solidFill>
          <a:schemeClr val="lt1">
            <a:alpha val="90000"/>
            <a:hueOff val="0"/>
            <a:satOff val="0"/>
            <a:lumOff val="0"/>
            <a:alphaOff val="0"/>
          </a:schemeClr>
        </a:solidFill>
        <a:ln w="15875" cap="flat"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2870" tIns="102870" rIns="102870" bIns="102870" numCol="1" spcCol="1270" anchor="ctr" anchorCtr="0">
          <a:noAutofit/>
        </a:bodyPr>
        <a:lstStyle/>
        <a:p>
          <a:pPr marL="0" lvl="0" indent="0" algn="ctr" defTabSz="1200150">
            <a:lnSpc>
              <a:spcPct val="90000"/>
            </a:lnSpc>
            <a:spcBef>
              <a:spcPct val="0"/>
            </a:spcBef>
            <a:spcAft>
              <a:spcPct val="35000"/>
            </a:spcAft>
            <a:buNone/>
          </a:pPr>
          <a:r>
            <a:rPr lang="nl-NL" sz="2700" kern="1200"/>
            <a:t>Data</a:t>
          </a:r>
        </a:p>
      </dsp:txBody>
      <dsp:txXfrm>
        <a:off x="2939644" y="2636340"/>
        <a:ext cx="2353668" cy="596675"/>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39FACD2-17BC-40EC-B1F9-7D003A2A0DB8}">
      <dsp:nvSpPr>
        <dsp:cNvPr id="0" name=""/>
        <dsp:cNvSpPr/>
      </dsp:nvSpPr>
      <dsp:spPr>
        <a:xfrm>
          <a:off x="0" y="918110"/>
          <a:ext cx="6797675" cy="1694973"/>
        </a:xfrm>
        <a:prstGeom prst="roundRect">
          <a:avLst>
            <a:gd name="adj" fmla="val 10000"/>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2CAC6CBA-8B33-404B-9D19-2F31357A0097}">
      <dsp:nvSpPr>
        <dsp:cNvPr id="0" name=""/>
        <dsp:cNvSpPr/>
      </dsp:nvSpPr>
      <dsp:spPr>
        <a:xfrm>
          <a:off x="512729" y="1299479"/>
          <a:ext cx="932235" cy="932235"/>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20DC306D-C670-4039-90C7-30C06EC76900}">
      <dsp:nvSpPr>
        <dsp:cNvPr id="0" name=""/>
        <dsp:cNvSpPr/>
      </dsp:nvSpPr>
      <dsp:spPr>
        <a:xfrm>
          <a:off x="1957694" y="918110"/>
          <a:ext cx="4839980" cy="169497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79385" tIns="179385" rIns="179385" bIns="179385" numCol="1" spcCol="1270" anchor="ctr" anchorCtr="0">
          <a:noAutofit/>
        </a:bodyPr>
        <a:lstStyle/>
        <a:p>
          <a:pPr marL="0" lvl="0" indent="0" algn="l" defTabSz="755650">
            <a:lnSpc>
              <a:spcPct val="90000"/>
            </a:lnSpc>
            <a:spcBef>
              <a:spcPct val="0"/>
            </a:spcBef>
            <a:spcAft>
              <a:spcPct val="35000"/>
            </a:spcAft>
            <a:buNone/>
          </a:pPr>
          <a:r>
            <a:rPr lang="nl-NL" sz="1700" kern="1200"/>
            <a:t>ICF = International Classification of Functioning, Disability and Health: classificatie van functies, anatomische eigenschappen, stoornissen, activiteiten, beperkingen, participatie(problemen), externe factoren, persoonlijke problemen</a:t>
          </a:r>
          <a:endParaRPr lang="en-US" sz="1700" kern="1200"/>
        </a:p>
      </dsp:txBody>
      <dsp:txXfrm>
        <a:off x="1957694" y="918110"/>
        <a:ext cx="4839980" cy="1694973"/>
      </dsp:txXfrm>
    </dsp:sp>
    <dsp:sp modelId="{3FDF0FE5-833D-4B55-A494-3D285EA7A2FA}">
      <dsp:nvSpPr>
        <dsp:cNvPr id="0" name=""/>
        <dsp:cNvSpPr/>
      </dsp:nvSpPr>
      <dsp:spPr>
        <a:xfrm>
          <a:off x="0" y="3036827"/>
          <a:ext cx="6797675" cy="1694973"/>
        </a:xfrm>
        <a:prstGeom prst="roundRect">
          <a:avLst>
            <a:gd name="adj" fmla="val 10000"/>
          </a:avLst>
        </a:prstGeom>
        <a:solidFill>
          <a:srgbClr val="E48312"/>
        </a:solidFill>
        <a:ln>
          <a:solidFill>
            <a:srgbClr val="FF0000"/>
          </a:solidFill>
        </a:ln>
        <a:effectLst/>
      </dsp:spPr>
      <dsp:style>
        <a:lnRef idx="0">
          <a:scrgbClr r="0" g="0" b="0"/>
        </a:lnRef>
        <a:fillRef idx="1">
          <a:scrgbClr r="0" g="0" b="0"/>
        </a:fillRef>
        <a:effectRef idx="0">
          <a:scrgbClr r="0" g="0" b="0"/>
        </a:effectRef>
        <a:fontRef idx="minor"/>
      </dsp:style>
    </dsp:sp>
    <dsp:sp modelId="{0A652797-8854-43C9-9666-EC2FB99F5C06}">
      <dsp:nvSpPr>
        <dsp:cNvPr id="0" name=""/>
        <dsp:cNvSpPr/>
      </dsp:nvSpPr>
      <dsp:spPr>
        <a:xfrm>
          <a:off x="512729" y="3418196"/>
          <a:ext cx="932235" cy="932235"/>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33848CB6-812B-4FFD-9DCB-81266D233243}">
      <dsp:nvSpPr>
        <dsp:cNvPr id="0" name=""/>
        <dsp:cNvSpPr/>
      </dsp:nvSpPr>
      <dsp:spPr>
        <a:xfrm>
          <a:off x="1957694" y="3303591"/>
          <a:ext cx="4839980" cy="1161446"/>
        </a:xfrm>
        <a:prstGeom prst="rect">
          <a:avLst/>
        </a:prstGeom>
        <a:solidFill>
          <a:srgbClr val="E48312"/>
        </a:solidFill>
        <a:ln>
          <a:noFill/>
        </a:ln>
        <a:effectLst/>
      </dsp:spPr>
      <dsp:style>
        <a:lnRef idx="0">
          <a:scrgbClr r="0" g="0" b="0"/>
        </a:lnRef>
        <a:fillRef idx="0">
          <a:scrgbClr r="0" g="0" b="0"/>
        </a:fillRef>
        <a:effectRef idx="0">
          <a:scrgbClr r="0" g="0" b="0"/>
        </a:effectRef>
        <a:fontRef idx="minor"/>
      </dsp:style>
      <dsp:txBody>
        <a:bodyPr spcFirstLastPara="0" vert="horz" wrap="square" lIns="179385" tIns="179385" rIns="179385" bIns="179385" numCol="1" spcCol="1270" anchor="ctr" anchorCtr="0">
          <a:noAutofit/>
        </a:bodyPr>
        <a:lstStyle/>
        <a:p>
          <a:pPr marL="0" lvl="0" indent="0" algn="l" defTabSz="755650">
            <a:lnSpc>
              <a:spcPct val="90000"/>
            </a:lnSpc>
            <a:spcBef>
              <a:spcPct val="0"/>
            </a:spcBef>
            <a:spcAft>
              <a:spcPct val="35000"/>
            </a:spcAft>
            <a:buNone/>
          </a:pPr>
          <a:r>
            <a:rPr lang="nl-NL" sz="1700" kern="1200"/>
            <a:t>NANDA = </a:t>
          </a:r>
          <a:r>
            <a:rPr lang="en-US" sz="1700" kern="1200"/>
            <a:t>North American Nursing Diagnosis Association: classificatie van verpleegkundige diagnoses</a:t>
          </a:r>
        </a:p>
      </dsp:txBody>
      <dsp:txXfrm>
        <a:off x="1957694" y="3303591"/>
        <a:ext cx="4839980" cy="1161446"/>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C0379A5-4366-44C7-9045-267EDFB245D4}">
      <dsp:nvSpPr>
        <dsp:cNvPr id="0" name=""/>
        <dsp:cNvSpPr/>
      </dsp:nvSpPr>
      <dsp:spPr>
        <a:xfrm>
          <a:off x="0" y="2344"/>
          <a:ext cx="6797675" cy="1188467"/>
        </a:xfrm>
        <a:prstGeom prst="roundRect">
          <a:avLst>
            <a:gd name="adj" fmla="val 10000"/>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518B47D6-099F-48D1-AD87-E0F32BBA278B}">
      <dsp:nvSpPr>
        <dsp:cNvPr id="0" name=""/>
        <dsp:cNvSpPr/>
      </dsp:nvSpPr>
      <dsp:spPr>
        <a:xfrm>
          <a:off x="359511" y="269750"/>
          <a:ext cx="653657" cy="653657"/>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16966A45-5959-4CAF-8CF1-8FFC3A513E2F}">
      <dsp:nvSpPr>
        <dsp:cNvPr id="0" name=""/>
        <dsp:cNvSpPr/>
      </dsp:nvSpPr>
      <dsp:spPr>
        <a:xfrm>
          <a:off x="1372680" y="2344"/>
          <a:ext cx="5424994" cy="118846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5780" tIns="125780" rIns="125780" bIns="125780" numCol="1" spcCol="1270" anchor="ctr" anchorCtr="0">
          <a:noAutofit/>
        </a:bodyPr>
        <a:lstStyle/>
        <a:p>
          <a:pPr marL="0" lvl="0" indent="0" algn="l" defTabSz="711200">
            <a:lnSpc>
              <a:spcPct val="90000"/>
            </a:lnSpc>
            <a:spcBef>
              <a:spcPct val="0"/>
            </a:spcBef>
            <a:spcAft>
              <a:spcPct val="35000"/>
            </a:spcAft>
            <a:buNone/>
          </a:pPr>
          <a:r>
            <a:rPr lang="nl-NL" sz="1600" kern="1200"/>
            <a:t>NIC = Nursing Intervention Classification: classificatie van behandelingen / interventies </a:t>
          </a:r>
          <a:br>
            <a:rPr lang="nl-NL" sz="1600" kern="1200"/>
          </a:br>
          <a:endParaRPr lang="en-US" sz="1600" kern="1200"/>
        </a:p>
      </dsp:txBody>
      <dsp:txXfrm>
        <a:off x="1372680" y="2344"/>
        <a:ext cx="5424994" cy="1188467"/>
      </dsp:txXfrm>
    </dsp:sp>
    <dsp:sp modelId="{517DA9D4-9154-49BE-92DF-ADA8076FED23}">
      <dsp:nvSpPr>
        <dsp:cNvPr id="0" name=""/>
        <dsp:cNvSpPr/>
      </dsp:nvSpPr>
      <dsp:spPr>
        <a:xfrm>
          <a:off x="0" y="1487929"/>
          <a:ext cx="6797675" cy="1188467"/>
        </a:xfrm>
        <a:prstGeom prst="roundRect">
          <a:avLst>
            <a:gd name="adj" fmla="val 10000"/>
          </a:avLst>
        </a:prstGeom>
        <a:solidFill>
          <a:srgbClr val="007A7E"/>
        </a:solidFill>
        <a:ln>
          <a:noFill/>
        </a:ln>
        <a:effectLst/>
      </dsp:spPr>
      <dsp:style>
        <a:lnRef idx="0">
          <a:scrgbClr r="0" g="0" b="0"/>
        </a:lnRef>
        <a:fillRef idx="1">
          <a:scrgbClr r="0" g="0" b="0"/>
        </a:fillRef>
        <a:effectRef idx="0">
          <a:scrgbClr r="0" g="0" b="0"/>
        </a:effectRef>
        <a:fontRef idx="minor"/>
      </dsp:style>
    </dsp:sp>
    <dsp:sp modelId="{6516C89B-3918-4EAF-948B-0028AAF715A6}">
      <dsp:nvSpPr>
        <dsp:cNvPr id="0" name=""/>
        <dsp:cNvSpPr/>
      </dsp:nvSpPr>
      <dsp:spPr>
        <a:xfrm>
          <a:off x="359511" y="1755334"/>
          <a:ext cx="653657" cy="653657"/>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6293B094-2202-4836-B797-84D250DED204}">
      <dsp:nvSpPr>
        <dsp:cNvPr id="0" name=""/>
        <dsp:cNvSpPr/>
      </dsp:nvSpPr>
      <dsp:spPr>
        <a:xfrm>
          <a:off x="1372680" y="1487929"/>
          <a:ext cx="5424994" cy="118846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5780" tIns="125780" rIns="125780" bIns="125780" numCol="1" spcCol="1270" anchor="ctr" anchorCtr="0">
          <a:noAutofit/>
        </a:bodyPr>
        <a:lstStyle/>
        <a:p>
          <a:pPr marL="0" lvl="0" indent="0" algn="l" defTabSz="711200">
            <a:lnSpc>
              <a:spcPct val="90000"/>
            </a:lnSpc>
            <a:spcBef>
              <a:spcPct val="0"/>
            </a:spcBef>
            <a:spcAft>
              <a:spcPct val="35000"/>
            </a:spcAft>
            <a:buNone/>
          </a:pPr>
          <a:r>
            <a:rPr lang="nl-NL" sz="1600" kern="1200"/>
            <a:t>NOC = Nursing Outcomes Classification: classificatie van zorgresultaten</a:t>
          </a:r>
          <a:endParaRPr lang="en-US" sz="1600" kern="1200"/>
        </a:p>
      </dsp:txBody>
      <dsp:txXfrm>
        <a:off x="1372680" y="1487929"/>
        <a:ext cx="5424994" cy="1188467"/>
      </dsp:txXfrm>
    </dsp:sp>
    <dsp:sp modelId="{C7BAF08C-F858-4026-976E-66704121CFB7}">
      <dsp:nvSpPr>
        <dsp:cNvPr id="0" name=""/>
        <dsp:cNvSpPr/>
      </dsp:nvSpPr>
      <dsp:spPr>
        <a:xfrm>
          <a:off x="0" y="2973514"/>
          <a:ext cx="6797675" cy="1188467"/>
        </a:xfrm>
        <a:prstGeom prst="roundRect">
          <a:avLst>
            <a:gd name="adj" fmla="val 10000"/>
          </a:avLst>
        </a:prstGeom>
        <a:solidFill>
          <a:srgbClr val="E63E22"/>
        </a:solidFill>
        <a:ln>
          <a:noFill/>
        </a:ln>
        <a:effectLst/>
      </dsp:spPr>
      <dsp:style>
        <a:lnRef idx="0">
          <a:scrgbClr r="0" g="0" b="0"/>
        </a:lnRef>
        <a:fillRef idx="1">
          <a:scrgbClr r="0" g="0" b="0"/>
        </a:fillRef>
        <a:effectRef idx="0">
          <a:scrgbClr r="0" g="0" b="0"/>
        </a:effectRef>
        <a:fontRef idx="minor"/>
      </dsp:style>
    </dsp:sp>
    <dsp:sp modelId="{A6188D97-DB13-4D89-B2EE-8B3E9872C613}">
      <dsp:nvSpPr>
        <dsp:cNvPr id="0" name=""/>
        <dsp:cNvSpPr/>
      </dsp:nvSpPr>
      <dsp:spPr>
        <a:xfrm>
          <a:off x="359511" y="3240919"/>
          <a:ext cx="653657" cy="653657"/>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C703F73C-273D-4871-8D59-6F9A8D0917D9}">
      <dsp:nvSpPr>
        <dsp:cNvPr id="0" name=""/>
        <dsp:cNvSpPr/>
      </dsp:nvSpPr>
      <dsp:spPr>
        <a:xfrm>
          <a:off x="1372680" y="2973514"/>
          <a:ext cx="5424994" cy="118846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5780" tIns="125780" rIns="125780" bIns="125780" numCol="1" spcCol="1270" anchor="ctr" anchorCtr="0">
          <a:noAutofit/>
        </a:bodyPr>
        <a:lstStyle/>
        <a:p>
          <a:pPr marL="0" lvl="0" indent="0" algn="l" defTabSz="711200">
            <a:lnSpc>
              <a:spcPct val="90000"/>
            </a:lnSpc>
            <a:spcBef>
              <a:spcPct val="0"/>
            </a:spcBef>
            <a:spcAft>
              <a:spcPct val="35000"/>
            </a:spcAft>
            <a:buNone/>
          </a:pPr>
          <a:r>
            <a:rPr lang="nl-NL" sz="1600" kern="1200"/>
            <a:t>RAI = Resident Assessment Instrument: van oorsprong een beoordelingsinstrument in zorgcategorieën, zorgbehoefte en zorgzwaarte. Er is discussie is of RAI wel formeel een classificatie is</a:t>
          </a:r>
          <a:endParaRPr lang="en-US" sz="1600" kern="1200"/>
        </a:p>
      </dsp:txBody>
      <dsp:txXfrm>
        <a:off x="1372680" y="2973514"/>
        <a:ext cx="5424994" cy="1188467"/>
      </dsp:txXfrm>
    </dsp:sp>
    <dsp:sp modelId="{9C4C7450-04C8-40A6-8E1B-A26381C2B785}">
      <dsp:nvSpPr>
        <dsp:cNvPr id="0" name=""/>
        <dsp:cNvSpPr/>
      </dsp:nvSpPr>
      <dsp:spPr>
        <a:xfrm>
          <a:off x="0" y="4459099"/>
          <a:ext cx="6797675" cy="1188467"/>
        </a:xfrm>
        <a:prstGeom prst="roundRect">
          <a:avLst>
            <a:gd name="adj" fmla="val 10000"/>
          </a:avLst>
        </a:prstGeom>
        <a:solidFill>
          <a:srgbClr val="E48312"/>
        </a:solidFill>
        <a:ln>
          <a:noFill/>
        </a:ln>
        <a:effectLst/>
      </dsp:spPr>
      <dsp:style>
        <a:lnRef idx="0">
          <a:scrgbClr r="0" g="0" b="0"/>
        </a:lnRef>
        <a:fillRef idx="1">
          <a:scrgbClr r="0" g="0" b="0"/>
        </a:fillRef>
        <a:effectRef idx="0">
          <a:scrgbClr r="0" g="0" b="0"/>
        </a:effectRef>
        <a:fontRef idx="minor"/>
      </dsp:style>
    </dsp:sp>
    <dsp:sp modelId="{B3B7F0DF-4A33-42A4-9898-27AC8A85F53B}">
      <dsp:nvSpPr>
        <dsp:cNvPr id="0" name=""/>
        <dsp:cNvSpPr/>
      </dsp:nvSpPr>
      <dsp:spPr>
        <a:xfrm>
          <a:off x="359511" y="4726504"/>
          <a:ext cx="653657" cy="653657"/>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6FB6F97E-A3F7-449D-A468-760959684EF9}">
      <dsp:nvSpPr>
        <dsp:cNvPr id="0" name=""/>
        <dsp:cNvSpPr/>
      </dsp:nvSpPr>
      <dsp:spPr>
        <a:xfrm>
          <a:off x="1372680" y="4459099"/>
          <a:ext cx="5424994" cy="118846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5780" tIns="125780" rIns="125780" bIns="125780" numCol="1" spcCol="1270" anchor="ctr" anchorCtr="0">
          <a:noAutofit/>
        </a:bodyPr>
        <a:lstStyle/>
        <a:p>
          <a:pPr marL="0" lvl="0" indent="0" algn="l" defTabSz="711200">
            <a:lnSpc>
              <a:spcPct val="90000"/>
            </a:lnSpc>
            <a:spcBef>
              <a:spcPct val="0"/>
            </a:spcBef>
            <a:spcAft>
              <a:spcPct val="35000"/>
            </a:spcAft>
            <a:buNone/>
          </a:pPr>
          <a:r>
            <a:rPr lang="nl-NL" sz="1600" kern="1200"/>
            <a:t>Omaha System </a:t>
          </a:r>
          <a:endParaRPr lang="en-US" sz="1600" kern="1200"/>
        </a:p>
      </dsp:txBody>
      <dsp:txXfrm>
        <a:off x="1372680" y="4459099"/>
        <a:ext cx="5424994" cy="1188467"/>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5E97E17-390E-46A7-9916-3536B1C0C994}">
      <dsp:nvSpPr>
        <dsp:cNvPr id="0" name=""/>
        <dsp:cNvSpPr/>
      </dsp:nvSpPr>
      <dsp:spPr>
        <a:xfrm>
          <a:off x="0" y="921833"/>
          <a:ext cx="6797675" cy="1691664"/>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B30F967B-BEA4-4A99-A25D-B84DC7A94349}">
      <dsp:nvSpPr>
        <dsp:cNvPr id="0" name=""/>
        <dsp:cNvSpPr/>
      </dsp:nvSpPr>
      <dsp:spPr>
        <a:xfrm>
          <a:off x="511728" y="1302457"/>
          <a:ext cx="930415" cy="930415"/>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5A787BC7-878A-48E4-9C4A-16DEB2F6BD20}">
      <dsp:nvSpPr>
        <dsp:cNvPr id="0" name=""/>
        <dsp:cNvSpPr/>
      </dsp:nvSpPr>
      <dsp:spPr>
        <a:xfrm>
          <a:off x="1953872" y="921833"/>
          <a:ext cx="3058953" cy="169166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79035" tIns="179035" rIns="179035" bIns="179035" numCol="1" spcCol="1270" anchor="ctr" anchorCtr="0">
          <a:noAutofit/>
        </a:bodyPr>
        <a:lstStyle/>
        <a:p>
          <a:pPr marL="0" lvl="0" indent="0" algn="l" defTabSz="1111250">
            <a:lnSpc>
              <a:spcPct val="90000"/>
            </a:lnSpc>
            <a:spcBef>
              <a:spcPct val="0"/>
            </a:spcBef>
            <a:spcAft>
              <a:spcPct val="35000"/>
            </a:spcAft>
            <a:buNone/>
          </a:pPr>
          <a:r>
            <a:rPr lang="nl-NL" sz="2500" kern="1200"/>
            <a:t>Vier domeinen:</a:t>
          </a:r>
          <a:endParaRPr lang="en-US" sz="2500" kern="1200"/>
        </a:p>
      </dsp:txBody>
      <dsp:txXfrm>
        <a:off x="1953872" y="921833"/>
        <a:ext cx="3058953" cy="1691664"/>
      </dsp:txXfrm>
    </dsp:sp>
    <dsp:sp modelId="{DD1657EE-6019-44F0-A93D-12A7E9519C0C}">
      <dsp:nvSpPr>
        <dsp:cNvPr id="0" name=""/>
        <dsp:cNvSpPr/>
      </dsp:nvSpPr>
      <dsp:spPr>
        <a:xfrm>
          <a:off x="5012826" y="921833"/>
          <a:ext cx="1782938" cy="169166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79035" tIns="179035" rIns="179035" bIns="179035" numCol="1" spcCol="1270" anchor="ctr" anchorCtr="0">
          <a:noAutofit/>
        </a:bodyPr>
        <a:lstStyle/>
        <a:p>
          <a:pPr marL="0" lvl="0" indent="0" algn="l" defTabSz="711200">
            <a:lnSpc>
              <a:spcPct val="90000"/>
            </a:lnSpc>
            <a:spcBef>
              <a:spcPct val="0"/>
            </a:spcBef>
            <a:spcAft>
              <a:spcPct val="35000"/>
            </a:spcAft>
            <a:buNone/>
          </a:pPr>
          <a:r>
            <a:rPr lang="nl-NL" sz="1600" kern="1200"/>
            <a:t>-Gezondheidsge-</a:t>
          </a:r>
        </a:p>
        <a:p>
          <a:pPr marL="0" lvl="0" indent="0" algn="l" defTabSz="711200">
            <a:lnSpc>
              <a:spcPct val="90000"/>
            </a:lnSpc>
            <a:spcBef>
              <a:spcPct val="0"/>
            </a:spcBef>
            <a:spcAft>
              <a:spcPct val="35000"/>
            </a:spcAft>
            <a:buNone/>
          </a:pPr>
          <a:r>
            <a:rPr lang="nl-NL" sz="1600" kern="1200"/>
            <a:t>relateerd gedrag</a:t>
          </a:r>
          <a:endParaRPr lang="en-US" sz="1600" kern="1200"/>
        </a:p>
        <a:p>
          <a:pPr marL="0" lvl="0" indent="0" algn="l" defTabSz="711200">
            <a:lnSpc>
              <a:spcPct val="90000"/>
            </a:lnSpc>
            <a:spcBef>
              <a:spcPct val="0"/>
            </a:spcBef>
            <a:spcAft>
              <a:spcPct val="35000"/>
            </a:spcAft>
            <a:buNone/>
          </a:pPr>
          <a:r>
            <a:rPr lang="nl-NL" sz="1600" kern="1200"/>
            <a:t>-Pyschosociaal</a:t>
          </a:r>
          <a:endParaRPr lang="en-US" sz="1600" kern="1200"/>
        </a:p>
        <a:p>
          <a:pPr marL="0" lvl="0" indent="0" algn="l" defTabSz="711200">
            <a:lnSpc>
              <a:spcPct val="90000"/>
            </a:lnSpc>
            <a:spcBef>
              <a:spcPct val="0"/>
            </a:spcBef>
            <a:spcAft>
              <a:spcPct val="35000"/>
            </a:spcAft>
            <a:buNone/>
          </a:pPr>
          <a:r>
            <a:rPr lang="nl-NL" sz="1600" kern="1200"/>
            <a:t>-Omgeving</a:t>
          </a:r>
          <a:endParaRPr lang="en-US" sz="1600" kern="1200"/>
        </a:p>
        <a:p>
          <a:pPr marL="0" lvl="0" indent="0" algn="l" defTabSz="711200">
            <a:lnSpc>
              <a:spcPct val="90000"/>
            </a:lnSpc>
            <a:spcBef>
              <a:spcPct val="0"/>
            </a:spcBef>
            <a:spcAft>
              <a:spcPct val="35000"/>
            </a:spcAft>
            <a:buNone/>
          </a:pPr>
          <a:r>
            <a:rPr lang="nl-NL" sz="1600" kern="1200"/>
            <a:t>-Fysiologisch</a:t>
          </a:r>
          <a:endParaRPr lang="en-US" sz="1600" kern="1200"/>
        </a:p>
      </dsp:txBody>
      <dsp:txXfrm>
        <a:off x="5012826" y="921833"/>
        <a:ext cx="1782938" cy="1691664"/>
      </dsp:txXfrm>
    </dsp:sp>
    <dsp:sp modelId="{E2D59E93-7E2B-4EFE-82A2-E8104BFD5715}">
      <dsp:nvSpPr>
        <dsp:cNvPr id="0" name=""/>
        <dsp:cNvSpPr/>
      </dsp:nvSpPr>
      <dsp:spPr>
        <a:xfrm>
          <a:off x="0" y="3036414"/>
          <a:ext cx="6797675" cy="1691664"/>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4E5E8347-D770-47E5-983F-1C8CB0D607FB}">
      <dsp:nvSpPr>
        <dsp:cNvPr id="0" name=""/>
        <dsp:cNvSpPr/>
      </dsp:nvSpPr>
      <dsp:spPr>
        <a:xfrm>
          <a:off x="511728" y="3417038"/>
          <a:ext cx="930415" cy="930415"/>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4A3FAA10-9013-4BC9-823B-78D63C392831}">
      <dsp:nvSpPr>
        <dsp:cNvPr id="0" name=""/>
        <dsp:cNvSpPr/>
      </dsp:nvSpPr>
      <dsp:spPr>
        <a:xfrm>
          <a:off x="1953872" y="3036414"/>
          <a:ext cx="4841892" cy="169166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79035" tIns="179035" rIns="179035" bIns="179035" numCol="1" spcCol="1270" anchor="ctr" anchorCtr="0">
          <a:noAutofit/>
        </a:bodyPr>
        <a:lstStyle/>
        <a:p>
          <a:pPr marL="0" lvl="0" indent="0" algn="l" defTabSz="1111250">
            <a:lnSpc>
              <a:spcPct val="90000"/>
            </a:lnSpc>
            <a:spcBef>
              <a:spcPct val="0"/>
            </a:spcBef>
            <a:spcAft>
              <a:spcPct val="35000"/>
            </a:spcAft>
            <a:buNone/>
          </a:pPr>
          <a:r>
            <a:rPr lang="nl-NL" sz="2500" kern="1200"/>
            <a:t>Te vergelijken met de vier domeinen in het zorgleefplan</a:t>
          </a:r>
          <a:endParaRPr lang="en-US" sz="2500" kern="1200"/>
        </a:p>
      </dsp:txBody>
      <dsp:txXfrm>
        <a:off x="1953872" y="3036414"/>
        <a:ext cx="4841892" cy="1691664"/>
      </dsp:txXfrm>
    </dsp:sp>
  </dsp:spTree>
</dsp:drawing>
</file>

<file path=ppt/diagrams/layout1.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10.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11.xml><?xml version="1.0" encoding="utf-8"?>
<dgm:layoutDef xmlns:dgm="http://schemas.openxmlformats.org/drawingml/2006/diagram" xmlns:a="http://schemas.openxmlformats.org/drawingml/2006/main" uniqueId="urn:microsoft.com/office/officeart/2018/2/layout/IconLabelList">
  <dgm:title val="Icon Label List"/>
  <dgm:desc val="Use to show non-sequential or grouped chunks of information accompanied by a related visuals. Works best with icons or small pictures with short text ca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snake">
          <dgm:param type="grDir" val="tL"/>
          <dgm:param type="flowDir" val="row"/>
          <dgm:param type="contDir" val="sameDir"/>
          <dgm:param type="off" val="ctr"/>
          <dgm:param type="vertAlign" val="mid"/>
          <dgm:param type="horzAlign" val="ctr"/>
        </dgm:alg>
      </dgm:if>
      <dgm:else name="Name2">
        <dgm:alg type="snake">
          <dgm:param type="grDir" val="tR"/>
          <dgm:param type="flowDir" val="row"/>
          <dgm:param type="contDir" val="sameDir"/>
          <dgm:param type="off" val="ctr"/>
          <dgm:param type="vertAlign" val="mid"/>
          <dgm:param type="horzAlign" val="ctr"/>
        </dgm:alg>
      </dgm:else>
    </dgm:choose>
    <dgm:shape xmlns:r="http://schemas.openxmlformats.org/officeDocument/2006/relationships" r:blip="">
      <dgm:adjLst/>
    </dgm:shape>
    <dgm:presOf/>
    <dgm:choose name="Name3">
      <dgm:if name="Name4" axis="ch" ptType="node" func="cnt" op="lte" val="2">
        <dgm:constrLst>
          <dgm:constr type="h" for="ch" forName="compNode" refType="h" fact="0.4"/>
          <dgm:constr type="w" for="ch" forName="compNode" val="120"/>
          <dgm:constr type="w" for="ch" forName="sibTrans" refType="w" refFor="ch" refForName="compNode" fact="0.175"/>
          <dgm:constr type="sp" refType="w" refFor="ch" refForName="compNode" op="equ" fact="0.25"/>
          <dgm:constr type="primFontSz" for="des" ptType="node" op="equ" val="50"/>
          <dgm:constr type="h" for="des" forName="compNode" op="equ"/>
          <dgm:constr type="h" for="des" forName="textRect" op="equ"/>
        </dgm:constrLst>
      </dgm:if>
      <dgm:if name="Name5" axis="ch" ptType="node" func="cnt" op="lte" val="4">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36"/>
          <dgm:constr type="h" for="des" forName="compNode" op="equ"/>
          <dgm:constr type="h" for="des" forName="textRect" op="equ"/>
        </dgm:constrLst>
      </dgm:if>
      <dgm:else name="Name6">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24"/>
          <dgm:constr type="h" for="des" forName="compNode" op="equ"/>
          <dgm:constr type="h" for="des" forName="textRect" op="equ"/>
        </dgm:constrLst>
      </dgm:else>
    </dgm:choose>
    <dgm:ruleLst>
      <dgm:rule type="w" for="ch" forName="compNode" val="50" fact="NaN" max="NaN"/>
    </dgm:ruleLst>
    <dgm:forEach name="Name7" axis="ch" ptType="node">
      <dgm:layoutNode name="compNode">
        <dgm:alg type="composite"/>
        <dgm:shape xmlns:r="http://schemas.openxmlformats.org/officeDocument/2006/relationships" r:blip="">
          <dgm:adjLst/>
        </dgm:shape>
        <dgm:presOf axis="self"/>
        <dgm:constrLst>
          <dgm:constr type="w" for="ch" forName="iconRect" refType="w" fact="0.45"/>
          <dgm:constr type="h" for="ch" forName="iconRect" refType="w" refFor="ch" refForName="iconRect"/>
          <dgm:constr type="ctrX" for="ch" forName="iconRect" refType="w" fact="0.5"/>
          <dgm:constr type="t" for="ch" forName="iconRect"/>
          <dgm:constr type="h" for="ch" forName="spaceRect" refType="h" fact="0.15"/>
          <dgm:constr type="w" for="ch" forName="spaceRect" refType="w"/>
          <dgm:constr type="l" for="ch" forName="spaceRect"/>
          <dgm:constr type="t" for="ch" forName="spaceRect" refType="b" refFor="ch" refForName="iconRect"/>
          <dgm:constr type="h" for="ch" forName="textRect" val="20"/>
          <dgm:constr type="w" for="ch" forName="textRect" refType="w"/>
          <dgm:constr type="l" for="ch" forName="textRect"/>
          <dgm:constr type="t" for="ch" forName="textRect" refType="b" refFor="ch" refForName="spaceRect"/>
        </dgm:constrLst>
        <dgm:ruleLst>
          <dgm:rule type="h" val="INF" fact="NaN" max="NaN"/>
        </dgm:ruleLst>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textRect" styleLbl="revTx">
          <dgm:varLst>
            <dgm:chMax val="1"/>
            <dgm:chPref val="1"/>
          </dgm:varLst>
          <dgm:alg type="tx">
            <dgm:param type="txAnchorVert" val="t"/>
          </dgm:alg>
          <dgm:shape xmlns:r="http://schemas.openxmlformats.org/officeDocument/2006/relationships" type="rect" r:blip="">
            <dgm:adjLst/>
          </dgm:shape>
          <dgm:presOf axis="self" ptType="node"/>
          <dgm:constrLst>
            <dgm:constr type="lMarg"/>
            <dgm:constr type="rMarg"/>
            <dgm:constr type="tMarg"/>
            <dgm:constr type="bMarg"/>
          </dgm:constrLst>
          <dgm:ruleLst>
            <dgm:rule type="primFontSz" val="11" fact="NaN" max="NaN"/>
            <dgm:rule type="h" val="INF" fact="NaN" max="NaN"/>
          </dgm:ruleLst>
        </dgm:layoutNode>
      </dgm:layoutNode>
      <dgm:forEach name="Name8"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dgm1612:lstStyle>
    </a:ext>
  </dgm:extLst>
</dgm:layoutDef>
</file>

<file path=ppt/diagrams/layout12.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13.xml><?xml version="1.0" encoding="utf-8"?>
<dgm:layoutDef xmlns:dgm="http://schemas.openxmlformats.org/drawingml/2006/diagram" xmlns:a="http://schemas.openxmlformats.org/drawingml/2006/main" uniqueId="urn:microsoft.com/office/officeart/2018/2/layout/IconLabelDescriptionList">
  <dgm:title val="Icon Label Description List"/>
  <dgm:desc val="Use to show non-sequential or grouped chunks of information. The placeholder holds an icon or small picture, and corresponding text boxes show Level 1 and Level 2 text respectively. Works well for minimal Level 1 text accompanied by lengthier Level two text."/>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if>
      <dgm:else name="Name2">
        <dgm:alg type="lin">
          <dgm:param type="linDir" val="fromR"/>
        </dgm:alg>
      </dgm:else>
    </dgm:choose>
    <dgm:shape xmlns:r="http://schemas.openxmlformats.org/officeDocument/2006/relationships" r:blip="">
      <dgm:adjLst/>
    </dgm:shape>
    <dgm:presOf/>
    <dgm:constrLst>
      <dgm:constr type="h" for="ch" forName="compNode" refType="h" fact="0.45"/>
      <dgm:constr type="w" for="ch" forName="compNode" val="120"/>
      <dgm:constr type="w" for="ch" forName="sibTrans" refType="w" refFor="ch" refForName="compNode" fact="0.175"/>
      <dgm:constr type="primFontSz" for="des" forName="parTx" val="36"/>
      <dgm:constr type="primFontSz" for="des" forName="desTx" refType="primFontSz" refFor="des" refForName="parTx" op="lte" fact="0.75"/>
      <dgm:constr type="h" for="des" forName="compNode" op="equ"/>
      <dgm:constr type="h" for="des" forName="iconRect" op="equ"/>
      <dgm:constr type="w" for="des" forName="iconRect" op="equ"/>
      <dgm:constr type="h" for="des" forName="iconSpace" op="equ"/>
      <dgm:constr type="h" for="des" forName="parTx" op="equ"/>
      <dgm:constr type="h" for="des" forName="txSpace" op="equ"/>
      <dgm:constr type="h" for="des" forName="desTx" op="equ"/>
    </dgm:constrLst>
    <dgm:ruleLst>
      <dgm:rule type="w" for="ch" forName="compNode" val="0" fact="NaN" max="NaN"/>
    </dgm:ruleLst>
    <dgm:forEach name="Name3" axis="ch" ptType="node">
      <dgm:layoutNode name="compNode">
        <dgm:alg type="composite"/>
        <dgm:shape xmlns:r="http://schemas.openxmlformats.org/officeDocument/2006/relationships" r:blip="">
          <dgm:adjLst/>
        </dgm:shape>
        <dgm:presOf axis="self"/>
        <dgm:constrLst>
          <dgm:constr type="w" for="ch" forName="iconRect" refType="w" fact="0.35"/>
          <dgm:constr type="h" for="ch" forName="iconRect" refType="w" refFor="ch" refForName="iconRect"/>
          <dgm:constr type="l" for="ch" forName="iconRect"/>
          <dgm:constr type="t" for="ch" forName="iconRect"/>
          <dgm:constr type="w" for="ch" forName="iconSpace" refType="w"/>
          <dgm:constr type="h" for="ch" forName="iconSpace" refType="h" fact="0.043"/>
          <dgm:constr type="l" for="ch" forName="iconSpace"/>
          <dgm:constr type="t" for="ch" forName="iconSpace" refType="b" refFor="ch" refForName="iconRect"/>
          <dgm:constr type="w" for="ch" forName="parTx" refType="w"/>
          <dgm:constr type="h" for="ch" forName="parTx" refType="w" fact="0.15"/>
          <dgm:constr type="l" for="ch" forName="parTx"/>
          <dgm:constr type="t" for="ch" forName="parTx" refType="b" refFor="ch" refForName="iconSpace"/>
          <dgm:constr type="h" for="ch" forName="txSpace" refType="h" fact="0.02"/>
          <dgm:constr type="w" for="ch" forName="txSpace" refType="w"/>
          <dgm:constr type="l" for="ch" forName="txSpace"/>
          <dgm:constr type="t" for="ch" forName="txSpace" refType="b" refFor="ch" refForName="parTx"/>
          <dgm:constr type="w" for="ch" forName="desTx" refType="w"/>
          <dgm:constr type="l" for="ch" forName="desTx"/>
          <dgm:constr type="t" for="ch" forName="desTx" refType="b" refFor="ch" refForName="txSpace"/>
        </dgm:constrLst>
        <dgm:ruleLst>
          <dgm:rule type="h" val="INF" fact="NaN" max="NaN"/>
        </dgm:ruleLst>
        <dgm:layoutNode name="iconRect" styleLbl="node1">
          <dgm:alg type="sp"/>
          <dgm:shape xmlns:r="http://schemas.openxmlformats.org/officeDocument/2006/relationships" type="rect" r:blip="" blipPhldr="1">
            <dgm:adjLst/>
          </dgm:shape>
          <dgm:presOf/>
          <dgm:constrLst/>
          <dgm:ruleLst/>
        </dgm:layoutNode>
        <dgm:layoutNode name="iconSpace">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t"/>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dgm:constr type="rMarg"/>
            <dgm:constr type="tMarg"/>
            <dgm:constr type="bMarg"/>
          </dgm:constrLst>
          <dgm:ruleLst>
            <dgm:rule type="primFontSz" val="14" fact="NaN" max="NaN"/>
            <dgm:rule type="h" val="INF" fact="NaN" max="NaN"/>
          </dgm:ruleLst>
        </dgm:layoutNode>
        <dgm:layoutNode name="txSpace">
          <dgm:alg type="sp"/>
          <dgm:shape xmlns:r="http://schemas.openxmlformats.org/officeDocument/2006/relationships" r:blip="">
            <dgm:adjLst/>
          </dgm:shape>
          <dgm:presOf/>
          <dgm:constrLst/>
          <dgm:ruleLst/>
        </dgm:layoutNode>
        <dgm:layoutNode name="desTx" styleLbl="revTx">
          <dgm:varLst/>
          <dgm:alg type="tx">
            <dgm:param type="stBulletLvl" val="0"/>
            <dgm:param type="txAnchorVert" val="t"/>
            <dgm:param type="parTxLTRAlign" val="l"/>
            <dgm:param type="shpTxLTRAlignCh" val="l"/>
            <dgm:param type="parTxRTLAlign" val="r"/>
            <dgm:param type="shpTxRTLAlignCh" val="r"/>
          </dgm:alg>
          <dgm:shape xmlns:r="http://schemas.openxmlformats.org/officeDocument/2006/relationships" type="rect" r:blip="">
            <dgm:adjLst/>
          </dgm:shape>
          <dgm:presOf axis="des" ptType="node"/>
          <dgm:constrLst>
            <dgm:constr type="secFontSz" refType="primFontSz"/>
            <dgm:constr type="lMarg"/>
            <dgm:constr type="rMarg"/>
            <dgm:constr type="tMarg"/>
            <dgm:constr type="bMarg"/>
          </dgm:constrLst>
          <dgm:ruleLst>
            <dgm:rule type="primFontSz" val="NaN" fact="NaN" max="17"/>
            <dgm:rule type="h" val="INF" fact="NaN" max="NaN"/>
          </dgm:ruleLst>
        </dgm:layoutNode>
      </dgm:layoutNode>
      <dgm:forEach name="Name4"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defRPr b="1"/>
        </a:lvl1pPr>
        <a:lvl2pPr>
          <a:lnSpc>
            <a:spcPct val="100000"/>
          </a:lnSpc>
        </a:lvl2pPr>
      </dgm1612:lstStyle>
    </a:ext>
  </dgm:extLst>
</dgm:layoutDef>
</file>

<file path=ppt/diagrams/layout2.xml><?xml version="1.0" encoding="utf-8"?>
<dgm:layoutDef xmlns:dgm="http://schemas.openxmlformats.org/drawingml/2006/diagram" xmlns:a="http://schemas.openxmlformats.org/drawingml/2006/main" uniqueId="urn:microsoft.com/office/officeart/2018/2/layout/IconLabelList">
  <dgm:title val="Icon Label List"/>
  <dgm:desc val="Use to show non-sequential or grouped chunks of information accompanied by a related visuals. Works best with icons or small pictures with short text ca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snake">
          <dgm:param type="grDir" val="tL"/>
          <dgm:param type="flowDir" val="row"/>
          <dgm:param type="contDir" val="sameDir"/>
          <dgm:param type="off" val="ctr"/>
          <dgm:param type="vertAlign" val="mid"/>
          <dgm:param type="horzAlign" val="ctr"/>
        </dgm:alg>
      </dgm:if>
      <dgm:else name="Name2">
        <dgm:alg type="snake">
          <dgm:param type="grDir" val="tR"/>
          <dgm:param type="flowDir" val="row"/>
          <dgm:param type="contDir" val="sameDir"/>
          <dgm:param type="off" val="ctr"/>
          <dgm:param type="vertAlign" val="mid"/>
          <dgm:param type="horzAlign" val="ctr"/>
        </dgm:alg>
      </dgm:else>
    </dgm:choose>
    <dgm:shape xmlns:r="http://schemas.openxmlformats.org/officeDocument/2006/relationships" r:blip="">
      <dgm:adjLst/>
    </dgm:shape>
    <dgm:presOf/>
    <dgm:choose name="Name3">
      <dgm:if name="Name4" axis="ch" ptType="node" func="cnt" op="lte" val="2">
        <dgm:constrLst>
          <dgm:constr type="h" for="ch" forName="compNode" refType="h" fact="0.4"/>
          <dgm:constr type="w" for="ch" forName="compNode" val="120"/>
          <dgm:constr type="w" for="ch" forName="sibTrans" refType="w" refFor="ch" refForName="compNode" fact="0.175"/>
          <dgm:constr type="sp" refType="w" refFor="ch" refForName="compNode" op="equ" fact="0.25"/>
          <dgm:constr type="primFontSz" for="des" ptType="node" op="equ" val="50"/>
          <dgm:constr type="h" for="des" forName="compNode" op="equ"/>
          <dgm:constr type="h" for="des" forName="textRect" op="equ"/>
        </dgm:constrLst>
      </dgm:if>
      <dgm:if name="Name5" axis="ch" ptType="node" func="cnt" op="lte" val="4">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36"/>
          <dgm:constr type="h" for="des" forName="compNode" op="equ"/>
          <dgm:constr type="h" for="des" forName="textRect" op="equ"/>
        </dgm:constrLst>
      </dgm:if>
      <dgm:else name="Name6">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24"/>
          <dgm:constr type="h" for="des" forName="compNode" op="equ"/>
          <dgm:constr type="h" for="des" forName="textRect" op="equ"/>
        </dgm:constrLst>
      </dgm:else>
    </dgm:choose>
    <dgm:ruleLst>
      <dgm:rule type="w" for="ch" forName="compNode" val="50" fact="NaN" max="NaN"/>
    </dgm:ruleLst>
    <dgm:forEach name="Name7" axis="ch" ptType="node">
      <dgm:layoutNode name="compNode">
        <dgm:alg type="composite"/>
        <dgm:shape xmlns:r="http://schemas.openxmlformats.org/officeDocument/2006/relationships" r:blip="">
          <dgm:adjLst/>
        </dgm:shape>
        <dgm:presOf axis="self"/>
        <dgm:constrLst>
          <dgm:constr type="w" for="ch" forName="iconRect" refType="w" fact="0.45"/>
          <dgm:constr type="h" for="ch" forName="iconRect" refType="w" refFor="ch" refForName="iconRect"/>
          <dgm:constr type="ctrX" for="ch" forName="iconRect" refType="w" fact="0.5"/>
          <dgm:constr type="t" for="ch" forName="iconRect"/>
          <dgm:constr type="h" for="ch" forName="spaceRect" refType="h" fact="0.15"/>
          <dgm:constr type="w" for="ch" forName="spaceRect" refType="w"/>
          <dgm:constr type="l" for="ch" forName="spaceRect"/>
          <dgm:constr type="t" for="ch" forName="spaceRect" refType="b" refFor="ch" refForName="iconRect"/>
          <dgm:constr type="h" for="ch" forName="textRect" val="20"/>
          <dgm:constr type="w" for="ch" forName="textRect" refType="w"/>
          <dgm:constr type="l" for="ch" forName="textRect"/>
          <dgm:constr type="t" for="ch" forName="textRect" refType="b" refFor="ch" refForName="spaceRect"/>
        </dgm:constrLst>
        <dgm:ruleLst>
          <dgm:rule type="h" val="INF" fact="NaN" max="NaN"/>
        </dgm:ruleLst>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textRect" styleLbl="revTx">
          <dgm:varLst>
            <dgm:chMax val="1"/>
            <dgm:chPref val="1"/>
          </dgm:varLst>
          <dgm:alg type="tx">
            <dgm:param type="txAnchorVert" val="t"/>
          </dgm:alg>
          <dgm:shape xmlns:r="http://schemas.openxmlformats.org/officeDocument/2006/relationships" type="rect" r:blip="">
            <dgm:adjLst/>
          </dgm:shape>
          <dgm:presOf axis="self" ptType="node"/>
          <dgm:constrLst>
            <dgm:constr type="lMarg"/>
            <dgm:constr type="rMarg"/>
            <dgm:constr type="tMarg"/>
            <dgm:constr type="bMarg"/>
          </dgm:constrLst>
          <dgm:ruleLst>
            <dgm:rule type="primFontSz" val="11" fact="NaN" max="NaN"/>
            <dgm:rule type="h" val="INF" fact="NaN" max="NaN"/>
          </dgm:ruleLst>
        </dgm:layoutNode>
      </dgm:layoutNode>
      <dgm:forEach name="Name8"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dgm1612:lstStyle>
    </a:ext>
  </dgm:extLst>
</dgm:layoutDef>
</file>

<file path=ppt/diagrams/layout3.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4.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5.xml><?xml version="1.0" encoding="utf-8"?>
<dgm:layoutDef xmlns:dgm="http://schemas.openxmlformats.org/drawingml/2006/diagram" xmlns:a="http://schemas.openxmlformats.org/drawingml/2006/main" uniqueId="urn:microsoft.com/office/officeart/2005/8/layout/funnel1">
  <dgm:title val=""/>
  <dgm:desc val=""/>
  <dgm:catLst>
    <dgm:cat type="relationship" pri="2000"/>
    <dgm:cat type="process" pri="27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4"/>
      <dgm:resizeHandles val="exact"/>
    </dgm:varLst>
    <dgm:alg type="composite">
      <dgm:param type="ar" val="1.25"/>
    </dgm:alg>
    <dgm:shape xmlns:r="http://schemas.openxmlformats.org/officeDocument/2006/relationships" r:blip="">
      <dgm:adjLst/>
    </dgm:shape>
    <dgm:presOf/>
    <dgm:choose name="Name1">
      <dgm:if name="Name2" axis="ch" ptType="node" func="cnt" op="equ" val="2">
        <dgm:constrLst>
          <dgm:constr type="w" for="ch" forName="ellipse" refType="w" fact="0.645"/>
          <dgm:constr type="h" for="ch" forName="ellipse" refType="h" fact="0.28"/>
          <dgm:constr type="t" for="ch" forName="ellipse" refType="w" fact="0.0275"/>
          <dgm:constr type="l" for="ch" forName="ellipse" refType="w" fact="0.0265"/>
          <dgm:constr type="w" for="ch" forName="arrow1" refType="w" fact="0.125"/>
          <dgm:constr type="h" for="ch" forName="arrow1" refType="h" fact="0.1"/>
          <dgm:constr type="t" for="ch" forName="arrow1" refType="h" fact="0.72"/>
          <dgm:constr type="l" for="ch" forName="arrow1" refType="w" fact="0.2875"/>
          <dgm:constr type="w" for="ch" forName="rectangle" refType="w" fact="0.6"/>
          <dgm:constr type="h" for="ch" forName="rectangle" refType="w" refFor="ch" refForName="rectangle" fact="0.25"/>
          <dgm:constr type="t" for="ch" forName="rectangle" refType="h" fact="0.8"/>
          <dgm:constr type="l" for="ch" forName="rectangle" refType="w" fact="0.05"/>
          <dgm:constr type="w" for="ch" forName="item1" refType="w" fact="0.35"/>
          <dgm:constr type="h" for="ch" forName="item1" refType="w" fact="0.35"/>
          <dgm:constr type="t" for="ch" forName="item1" refType="h" fact="0.05"/>
          <dgm:constr type="l" for="ch" forName="item1" refType="w" fact="0.125"/>
          <dgm:constr type="primFontSz" for="ch" forName="item1" op="equ" val="65"/>
          <dgm:constr type="w" for="ch" forName="funnel" refType="w" fact="0.7"/>
          <dgm:constr type="h" for="ch" forName="funnel" refType="h" fact="0.7"/>
          <dgm:constr type="t" for="ch" forName="funnel"/>
          <dgm:constr type="l" for="ch" forName="funnel"/>
        </dgm:constrLst>
      </dgm:if>
      <dgm:else name="Name3">
        <dgm:constrLst>
          <dgm:constr type="w" for="ch" forName="ellipse" refType="w" fact="0.645"/>
          <dgm:constr type="h" for="ch" forName="ellipse" refType="h" fact="0.28"/>
          <dgm:constr type="t" for="ch" forName="ellipse" refType="w" fact="0.0275"/>
          <dgm:constr type="l" for="ch" forName="ellipse" refType="w" fact="0.0265"/>
          <dgm:constr type="w" for="ch" forName="arrow1" refType="w" fact="0.125"/>
          <dgm:constr type="h" for="ch" forName="arrow1" refType="h" fact="0.1"/>
          <dgm:constr type="t" for="ch" forName="arrow1" refType="h" fact="0.72"/>
          <dgm:constr type="l" for="ch" forName="arrow1" refType="w" fact="0.2875"/>
          <dgm:constr type="w" for="ch" forName="rectangle" refType="w" fact="0.6"/>
          <dgm:constr type="h" for="ch" forName="rectangle" refType="w" refFor="ch" refForName="rectangle" fact="0.25"/>
          <dgm:constr type="t" for="ch" forName="rectangle" refType="h" fact="0.8"/>
          <dgm:constr type="l" for="ch" forName="rectangle" refType="w" fact="0.05"/>
          <dgm:constr type="primFontSz" for="ch" forName="rectangle" val="65"/>
          <dgm:constr type="w" for="ch" forName="item1" refType="w" fact="0.225"/>
          <dgm:constr type="h" for="ch" forName="item1" refType="w" fact="0.225"/>
          <dgm:constr type="t" for="ch" forName="item1" refType="h" fact="0.336"/>
          <dgm:constr type="l" for="ch" forName="item1" refType="w" fact="0.261"/>
          <dgm:constr type="primFontSz" for="ch" forName="item1" val="65"/>
          <dgm:constr type="w" for="ch" forName="item2" refType="w" fact="0.225"/>
          <dgm:constr type="h" for="ch" forName="item2" refType="w" fact="0.225"/>
          <dgm:constr type="t" for="ch" forName="item2" refType="h" fact="0.125"/>
          <dgm:constr type="l" for="ch" forName="item2" refType="w" fact="0.1"/>
          <dgm:constr type="primFontSz" for="ch" forName="item2" refType="primFontSz" refFor="ch" refForName="item1" op="equ"/>
          <dgm:constr type="w" for="ch" forName="item3" refType="w" fact="0.225"/>
          <dgm:constr type="h" for="ch" forName="item3" refType="w" fact="0.225"/>
          <dgm:constr type="t" for="ch" forName="item3" refType="h" fact="0.057"/>
          <dgm:constr type="l" for="ch" forName="item3" refType="w" fact="0.33"/>
          <dgm:constr type="primFontSz" for="ch" forName="item3" refType="primFontSz" refFor="ch" refForName="item1" op="equ"/>
          <dgm:constr type="w" for="ch" forName="funnel" refType="w" fact="0.7"/>
          <dgm:constr type="h" for="ch" forName="funnel" refType="h" fact="0.7"/>
          <dgm:constr type="t" for="ch" forName="funnel"/>
          <dgm:constr type="l" for="ch" forName="funnel"/>
        </dgm:constrLst>
      </dgm:else>
    </dgm:choose>
    <dgm:ruleLst/>
    <dgm:choose name="Name4">
      <dgm:if name="Name5" axis="ch" ptType="node" func="cnt" op="gte" val="1">
        <dgm:layoutNode name="ellipse" styleLbl="trBgShp">
          <dgm:alg type="sp"/>
          <dgm:shape xmlns:r="http://schemas.openxmlformats.org/officeDocument/2006/relationships" type="ellipse" r:blip="">
            <dgm:adjLst/>
          </dgm:shape>
          <dgm:presOf/>
          <dgm:constrLst/>
          <dgm:ruleLst/>
        </dgm:layoutNode>
        <dgm:layoutNode name="arrow1" styleLbl="fgShp">
          <dgm:alg type="sp"/>
          <dgm:shape xmlns:r="http://schemas.openxmlformats.org/officeDocument/2006/relationships" type="downArrow" r:blip="">
            <dgm:adjLst/>
          </dgm:shape>
          <dgm:presOf/>
          <dgm:constrLst/>
          <dgm:ruleLst/>
        </dgm:layoutNode>
        <dgm:layoutNode name="rectangle" styleLbl="revTx">
          <dgm:varLst>
            <dgm:bulletEnabled val="1"/>
          </dgm:varLst>
          <dgm:alg type="tx">
            <dgm:param type="txAnchorHorzCh" val="ctr"/>
          </dgm:alg>
          <dgm:shape xmlns:r="http://schemas.openxmlformats.org/officeDocument/2006/relationships" type="rect" r:blip="">
            <dgm:adjLst/>
          </dgm:shape>
          <dgm:choose name="Name6">
            <dgm:if name="Name7" axis="ch" ptType="node" func="cnt" op="equ" val="1">
              <dgm:presOf axis="ch desOrSelf" ptType="node node" st="1 1" cnt="1 0"/>
            </dgm:if>
            <dgm:if name="Name8" axis="ch" ptType="node" func="cnt" op="equ" val="2">
              <dgm:presOf axis="ch desOrSelf" ptType="node node" st="2 1" cnt="1 0"/>
            </dgm:if>
            <dgm:if name="Name9" axis="ch" ptType="node" func="cnt" op="equ" val="3">
              <dgm:presOf axis="ch desOrSelf" ptType="node node" st="3 1" cnt="1 0"/>
            </dgm:if>
            <dgm:else name="Name10">
              <dgm:presOf axis="ch desOrSelf" ptType="node node" st="4 1" cnt="1 0"/>
            </dgm:else>
          </dgm:choose>
          <dgm:constrLst/>
          <dgm:ruleLst>
            <dgm:rule type="primFontSz" val="5" fact="NaN" max="NaN"/>
          </dgm:ruleLst>
        </dgm:layoutNode>
        <dgm:forEach name="Name11" axis="ch" ptType="node" st="2" cnt="1">
          <dgm:layoutNode name="item1" styleLbl="node1">
            <dgm:varLst>
              <dgm:bulletEnabled val="1"/>
            </dgm:varLst>
            <dgm:alg type="tx">
              <dgm:param type="txAnchorVertCh" val="mid"/>
            </dgm:alg>
            <dgm:shape xmlns:r="http://schemas.openxmlformats.org/officeDocument/2006/relationships" type="ellipse" r:blip="">
              <dgm:adjLst/>
            </dgm:shape>
            <dgm:choose name="Name12">
              <dgm:if name="Name13" axis="root ch" ptType="all node" func="cnt" op="equ" val="1">
                <dgm:presOf/>
              </dgm:if>
              <dgm:if name="Name14" axis="root ch" ptType="all node" func="cnt" op="equ" val="2">
                <dgm:presOf axis="root ch desOrSelf" ptType="all node node" st="1 1 1" cnt="0 1 0"/>
              </dgm:if>
              <dgm:if name="Name15" axis="root ch" ptType="all node" func="cnt" op="equ" val="3">
                <dgm:presOf axis="root ch desOrSelf" ptType="all node node" st="1 2 1" cnt="0 1 0"/>
              </dgm:if>
              <dgm:else name="Name16">
                <dgm:presOf axis="root ch desOrSelf" ptType="all node node" st="1 3 1" cnt="0 1 0"/>
              </dgm:else>
            </dgm:choos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name="Name17" axis="ch" ptType="node" st="3" cnt="1">
          <dgm:layoutNode name="item2" styleLbl="node1">
            <dgm:varLst>
              <dgm:bulletEnabled val="1"/>
            </dgm:varLst>
            <dgm:alg type="tx">
              <dgm:param type="txAnchorVertCh" val="mid"/>
            </dgm:alg>
            <dgm:shape xmlns:r="http://schemas.openxmlformats.org/officeDocument/2006/relationships" type="ellipse" r:blip="">
              <dgm:adjLst/>
            </dgm:shape>
            <dgm:choose name="Name18">
              <dgm:if name="Name19" axis="root ch" ptType="all node" func="cnt" op="equ" val="1">
                <dgm:presOf/>
              </dgm:if>
              <dgm:if name="Name20" axis="root ch" ptType="all node" func="cnt" op="equ" val="2">
                <dgm:presOf/>
              </dgm:if>
              <dgm:if name="Name21" axis="root ch" ptType="all node" func="cnt" op="equ" val="3">
                <dgm:presOf axis="root ch desOrSelf" ptType="all node node" st="1 1 1" cnt="0 1 0"/>
              </dgm:if>
              <dgm:else name="Name22">
                <dgm:presOf axis="root ch desOrSelf" ptType="all node node" st="1 2 1" cnt="0 1 0"/>
              </dgm:else>
            </dgm:choos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name="Name23" axis="ch" ptType="node" st="4" cnt="1">
          <dgm:layoutNode name="item3" styleLbl="node1">
            <dgm:varLst>
              <dgm:bulletEnabled val="1"/>
            </dgm:varLst>
            <dgm:alg type="tx">
              <dgm:param type="txAnchorVertCh" val="mid"/>
            </dgm:alg>
            <dgm:shape xmlns:r="http://schemas.openxmlformats.org/officeDocument/2006/relationships" type="ellipse" r:blip="">
              <dgm:adjLst/>
            </dgm:shape>
            <dgm:choose name="Name24">
              <dgm:if name="Name25" axis="root ch" ptType="all node" func="cnt" op="equ" val="1">
                <dgm:presOf/>
              </dgm:if>
              <dgm:if name="Name26" axis="root ch" ptType="all node" func="cnt" op="equ" val="2">
                <dgm:presOf/>
              </dgm:if>
              <dgm:if name="Name27" axis="root ch" ptType="all node" func="cnt" op="equ" val="3">
                <dgm:presOf/>
              </dgm:if>
              <dgm:else name="Name28">
                <dgm:presOf axis="root ch desOrSelf" ptType="all node node" st="1 1 1" cnt="0 1 0"/>
              </dgm:else>
            </dgm:choos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layoutNode name="funnel" styleLbl="trAlignAcc1">
          <dgm:alg type="sp"/>
          <dgm:shape xmlns:r="http://schemas.openxmlformats.org/officeDocument/2006/relationships" type="funnel" r:blip="">
            <dgm:adjLst/>
          </dgm:shape>
          <dgm:presOf/>
          <dgm:constrLst/>
          <dgm:ruleLst/>
        </dgm:layoutNode>
      </dgm:if>
      <dgm:else name="Name29"/>
    </dgm:choose>
  </dgm:layoutNode>
</dgm:layoutDef>
</file>

<file path=ppt/diagrams/layout6.xml><?xml version="1.0" encoding="utf-8"?>
<dgm:layoutDef xmlns:dgm="http://schemas.openxmlformats.org/drawingml/2006/diagram" xmlns:a="http://schemas.openxmlformats.org/drawingml/2006/main" uniqueId="urn:microsoft.com/office/officeart/2005/8/layout/pyramid2">
  <dgm:title val=""/>
  <dgm:desc val=""/>
  <dgm:catLst>
    <dgm:cat type="pyramid" pri="3000"/>
    <dgm:cat type="list" pri="21000"/>
    <dgm:cat type="convert" pri="17000"/>
  </dgm:catLst>
  <dgm:sampData useDef="1">
    <dgm:dataModel>
      <dgm:ptLst/>
      <dgm:bg/>
      <dgm:whole/>
    </dgm:dataModel>
  </dgm:sampData>
  <dgm:styleData useDef="1">
    <dgm:dataModel>
      <dgm:ptLst/>
      <dgm:bg/>
      <dgm:whole/>
    </dgm:dataModel>
  </dgm:styleData>
  <dgm:clrData useDef="1">
    <dgm:dataModel>
      <dgm:ptLst/>
      <dgm:bg/>
      <dgm:whole/>
    </dgm:dataModel>
  </dgm:clrData>
  <dgm:layoutNode name="compositeShape">
    <dgm:alg type="composite"/>
    <dgm:shape xmlns:r="http://schemas.openxmlformats.org/officeDocument/2006/relationships" r:blip="">
      <dgm:adjLst/>
    </dgm:shape>
    <dgm:presOf/>
    <dgm:varLst>
      <dgm:dir/>
      <dgm:resizeHandles/>
    </dgm:varLst>
    <dgm:choose name="Name0">
      <dgm:if name="Name1" func="var" arg="dir" op="equ" val="norm">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l" for="ch" forName="theList" refType="w" refFor="ch" refForName="pyramid" fact="0.5"/>
          <dgm:constr type="h" for="des" forName="aSpace" refType="h" fact="0.1"/>
        </dgm:constrLst>
      </dgm:if>
      <dgm:else name="Name2">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r" for="ch" forName="theList" refType="w" refFor="ch" refForName="pyramid" fact="0.5"/>
          <dgm:constr type="h" for="des" forName="aSpace" refType="h" fact="0.1"/>
        </dgm:constrLst>
      </dgm:else>
    </dgm:choose>
    <dgm:ruleLst/>
    <dgm:choose name="Name3">
      <dgm:if name="Name4" axis="ch" ptType="node" func="cnt" op="gte" val="1">
        <dgm:layoutNode name="pyramid" styleLbl="node1">
          <dgm:alg type="sp"/>
          <dgm:shape xmlns:r="http://schemas.openxmlformats.org/officeDocument/2006/relationships" type="triangle" r:blip="">
            <dgm:adjLst/>
          </dgm:shape>
          <dgm:presOf/>
          <dgm:constrLst/>
          <dgm:ruleLst/>
        </dgm:layoutNode>
        <dgm:layoutNode name="theList">
          <dgm:alg type="lin">
            <dgm:param type="linDir" val="fromT"/>
          </dgm:alg>
          <dgm:shape xmlns:r="http://schemas.openxmlformats.org/officeDocument/2006/relationships" r:blip="">
            <dgm:adjLst/>
          </dgm:shape>
          <dgm:presOf/>
          <dgm:constrLst>
            <dgm:constr type="w" for="ch" forName="aNode" refType="w"/>
            <dgm:constr type="h" for="ch" forName="aNode" refType="h"/>
            <dgm:constr type="primFontSz" for="ch" ptType="node" op="equ"/>
          </dgm:constrLst>
          <dgm:ruleLst/>
          <dgm:forEach name="aNodeForEach" axis="ch" ptType="node">
            <dgm:layoutNode name="aNode" styleLbl="fgAcc1">
              <dgm:varLst>
                <dgm:bulletEnabled val="1"/>
              </dgm:varLst>
              <dgm:alg type="tx"/>
              <dgm:shape xmlns:r="http://schemas.openxmlformats.org/officeDocument/2006/relationships" type="roundRect" r:blip="">
                <dgm:adjLst/>
              </dgm:shape>
              <dgm:presOf axis="desOrSelf" ptType="node"/>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aSpace">
              <dgm:alg type="sp"/>
              <dgm:shape xmlns:r="http://schemas.openxmlformats.org/officeDocument/2006/relationships" r:blip="">
                <dgm:adjLst/>
              </dgm:shape>
              <dgm:presOf/>
              <dgm:constrLst/>
              <dgm:ruleLst/>
            </dgm:layoutNode>
          </dgm:forEach>
        </dgm:layoutNode>
      </dgm:if>
      <dgm:else name="Name5"/>
    </dgm:choose>
  </dgm:layoutNode>
</dgm:layoutDef>
</file>

<file path=ppt/diagrams/layout7.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8.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9.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DA8CCA2-BA93-468B-89F5-8EB913B6D2C0}" type="datetimeFigureOut">
              <a:rPr lang="nl-NL" smtClean="0"/>
              <a:t>18-5-2020</a:t>
            </a:fld>
            <a:endParaRPr lang="nl-NL"/>
          </a:p>
        </p:txBody>
      </p:sp>
      <p:sp>
        <p:nvSpPr>
          <p:cNvPr id="4" name="Tijdelijke aanduiding voor dia-afbeelding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6" name="Tijdelijke aanduiding voor voetteks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CA30218-AD15-4712-8718-7BE9AFB5A1B1}" type="slidenum">
              <a:rPr lang="nl-NL" smtClean="0"/>
              <a:t>‹nr.›</a:t>
            </a:fld>
            <a:endParaRPr lang="nl-NL"/>
          </a:p>
        </p:txBody>
      </p:sp>
    </p:spTree>
    <p:extLst>
      <p:ext uri="{BB962C8B-B14F-4D97-AF65-F5344CB8AC3E}">
        <p14:creationId xmlns:p14="http://schemas.microsoft.com/office/powerpoint/2010/main" val="318061187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a:t>Tip voor trainers: bespreek niet alleen de casus in deze </a:t>
            </a:r>
            <a:r>
              <a:rPr lang="nl-NL" err="1"/>
              <a:t>powerpoint</a:t>
            </a:r>
            <a:r>
              <a:rPr lang="nl-NL"/>
              <a:t>, maar laat deelnemers ook zelf een casus inbrengen en laat zien hoe die eruit ziet in hun eigen ECD. </a:t>
            </a:r>
          </a:p>
        </p:txBody>
      </p:sp>
      <p:sp>
        <p:nvSpPr>
          <p:cNvPr id="4" name="Tijdelijke aanduiding voor dianummer 3"/>
          <p:cNvSpPr>
            <a:spLocks noGrp="1"/>
          </p:cNvSpPr>
          <p:nvPr>
            <p:ph type="sldNum" sz="quarter" idx="5"/>
          </p:nvPr>
        </p:nvSpPr>
        <p:spPr/>
        <p:txBody>
          <a:bodyPr/>
          <a:lstStyle/>
          <a:p>
            <a:fld id="{2C0DBF8B-5BB2-4FEA-AFBB-7DA9022AC34C}" type="slidenum">
              <a:rPr lang="nl-NL" smtClean="0"/>
              <a:pPr/>
              <a:t>2</a:t>
            </a:fld>
            <a:endParaRPr lang="nl-NL"/>
          </a:p>
        </p:txBody>
      </p:sp>
    </p:spTree>
    <p:extLst>
      <p:ext uri="{BB962C8B-B14F-4D97-AF65-F5344CB8AC3E}">
        <p14:creationId xmlns:p14="http://schemas.microsoft.com/office/powerpoint/2010/main" val="151033868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a:p>
        </p:txBody>
      </p:sp>
      <p:sp>
        <p:nvSpPr>
          <p:cNvPr id="4" name="Tijdelijke aanduiding voor dianummer 3"/>
          <p:cNvSpPr>
            <a:spLocks noGrp="1"/>
          </p:cNvSpPr>
          <p:nvPr>
            <p:ph type="sldNum" sz="quarter" idx="5"/>
          </p:nvPr>
        </p:nvSpPr>
        <p:spPr/>
        <p:txBody>
          <a:bodyPr/>
          <a:lstStyle/>
          <a:p>
            <a:fld id="{2C0DBF8B-5BB2-4FEA-AFBB-7DA9022AC34C}" type="slidenum">
              <a:rPr lang="nl-NL" smtClean="0"/>
              <a:pPr/>
              <a:t>35</a:t>
            </a:fld>
            <a:endParaRPr lang="nl-NL"/>
          </a:p>
        </p:txBody>
      </p:sp>
    </p:spTree>
    <p:extLst>
      <p:ext uri="{BB962C8B-B14F-4D97-AF65-F5344CB8AC3E}">
        <p14:creationId xmlns:p14="http://schemas.microsoft.com/office/powerpoint/2010/main" val="28470803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a:p>
        </p:txBody>
      </p:sp>
      <p:sp>
        <p:nvSpPr>
          <p:cNvPr id="4" name="Tijdelijke aanduiding voor dianummer 3"/>
          <p:cNvSpPr>
            <a:spLocks noGrp="1"/>
          </p:cNvSpPr>
          <p:nvPr>
            <p:ph type="sldNum" sz="quarter" idx="5"/>
          </p:nvPr>
        </p:nvSpPr>
        <p:spPr/>
        <p:txBody>
          <a:bodyPr/>
          <a:lstStyle/>
          <a:p>
            <a:fld id="{6CA30218-AD15-4712-8718-7BE9AFB5A1B1}" type="slidenum">
              <a:rPr lang="nl-NL" smtClean="0"/>
              <a:t>36</a:t>
            </a:fld>
            <a:endParaRPr lang="nl-NL"/>
          </a:p>
        </p:txBody>
      </p:sp>
    </p:spTree>
    <p:extLst>
      <p:ext uri="{BB962C8B-B14F-4D97-AF65-F5344CB8AC3E}">
        <p14:creationId xmlns:p14="http://schemas.microsoft.com/office/powerpoint/2010/main" val="326562457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a:p>
        </p:txBody>
      </p:sp>
      <p:sp>
        <p:nvSpPr>
          <p:cNvPr id="4" name="Tijdelijke aanduiding voor dianummer 3"/>
          <p:cNvSpPr>
            <a:spLocks noGrp="1"/>
          </p:cNvSpPr>
          <p:nvPr>
            <p:ph type="sldNum" sz="quarter" idx="5"/>
          </p:nvPr>
        </p:nvSpPr>
        <p:spPr/>
        <p:txBody>
          <a:bodyPr/>
          <a:lstStyle/>
          <a:p>
            <a:fld id="{6CA30218-AD15-4712-8718-7BE9AFB5A1B1}" type="slidenum">
              <a:rPr lang="nl-NL" smtClean="0"/>
              <a:t>3</a:t>
            </a:fld>
            <a:endParaRPr lang="nl-NL"/>
          </a:p>
        </p:txBody>
      </p:sp>
    </p:spTree>
    <p:extLst>
      <p:ext uri="{BB962C8B-B14F-4D97-AF65-F5344CB8AC3E}">
        <p14:creationId xmlns:p14="http://schemas.microsoft.com/office/powerpoint/2010/main" val="147330940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a:t>Dit zijn voorbeelden van ordening, net zoals Omaha System een ordening is. Maar je kunt het ook anders ordenen; bijvoorbeeld de vermicelliletters van </a:t>
            </a:r>
            <a:r>
              <a:rPr lang="nl-NL" err="1"/>
              <a:t>z</a:t>
            </a:r>
            <a:r>
              <a:rPr lang="nl-NL"/>
              <a:t> </a:t>
            </a:r>
            <a:r>
              <a:rPr lang="nl-NL">
                <a:sym typeface="Wingdings" panose="05000000000000000000" pitchFamily="2" charset="2"/>
              </a:rPr>
              <a:t> a en de paprikastukjes bovenaan. De kunstenaar heeft een keuze gemaakt; dat is bij Omaha System ook gebeurt.</a:t>
            </a:r>
            <a:endParaRPr lang="nl-NL"/>
          </a:p>
        </p:txBody>
      </p:sp>
      <p:sp>
        <p:nvSpPr>
          <p:cNvPr id="4" name="Tijdelijke aanduiding voor dianummer 3"/>
          <p:cNvSpPr>
            <a:spLocks noGrp="1"/>
          </p:cNvSpPr>
          <p:nvPr>
            <p:ph type="sldNum" sz="quarter" idx="5"/>
          </p:nvPr>
        </p:nvSpPr>
        <p:spPr/>
        <p:txBody>
          <a:bodyPr/>
          <a:lstStyle/>
          <a:p>
            <a:fld id="{2C0DBF8B-5BB2-4FEA-AFBB-7DA9022AC34C}" type="slidenum">
              <a:rPr lang="nl-NL" smtClean="0"/>
              <a:pPr/>
              <a:t>6</a:t>
            </a:fld>
            <a:endParaRPr lang="nl-NL"/>
          </a:p>
        </p:txBody>
      </p:sp>
    </p:spTree>
    <p:extLst>
      <p:ext uri="{BB962C8B-B14F-4D97-AF65-F5344CB8AC3E}">
        <p14:creationId xmlns:p14="http://schemas.microsoft.com/office/powerpoint/2010/main" val="301442328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a:p>
        </p:txBody>
      </p:sp>
      <p:sp>
        <p:nvSpPr>
          <p:cNvPr id="4" name="Tijdelijke aanduiding voor dianummer 3"/>
          <p:cNvSpPr>
            <a:spLocks noGrp="1"/>
          </p:cNvSpPr>
          <p:nvPr>
            <p:ph type="sldNum" sz="quarter" idx="5"/>
          </p:nvPr>
        </p:nvSpPr>
        <p:spPr/>
        <p:txBody>
          <a:bodyPr/>
          <a:lstStyle/>
          <a:p>
            <a:fld id="{6CA30218-AD15-4712-8718-7BE9AFB5A1B1}" type="slidenum">
              <a:rPr lang="nl-NL" smtClean="0"/>
              <a:t>10</a:t>
            </a:fld>
            <a:endParaRPr lang="nl-NL"/>
          </a:p>
        </p:txBody>
      </p:sp>
    </p:spTree>
    <p:extLst>
      <p:ext uri="{BB962C8B-B14F-4D97-AF65-F5344CB8AC3E}">
        <p14:creationId xmlns:p14="http://schemas.microsoft.com/office/powerpoint/2010/main" val="96282803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a:t>Uitleg geven over:</a:t>
            </a:r>
          </a:p>
          <a:p>
            <a:pPr marL="171450" indent="-171450">
              <a:buFontTx/>
              <a:buChar char="-"/>
            </a:pPr>
            <a:r>
              <a:rPr lang="nl-NL"/>
              <a:t>Vastleggen gegevens over de client en zijn situatie in ECD (‘de werkelijkheid’, ‘dagelijkse praktijk’</a:t>
            </a:r>
          </a:p>
          <a:p>
            <a:pPr marL="171450" indent="-171450">
              <a:buFontTx/>
              <a:buChar char="-"/>
            </a:pPr>
            <a:r>
              <a:rPr lang="nl-NL"/>
              <a:t>Als je die gegevens uit het dossier haalt heb je data</a:t>
            </a:r>
          </a:p>
          <a:p>
            <a:pPr marL="171450" indent="-171450">
              <a:buFontTx/>
              <a:buChar char="-"/>
            </a:pPr>
            <a:r>
              <a:rPr lang="nl-NL"/>
              <a:t>Als je data ordent kun je mogelijk patronen zien, informatie</a:t>
            </a:r>
          </a:p>
          <a:p>
            <a:pPr marL="171450" indent="-171450">
              <a:buFontTx/>
              <a:buChar char="-"/>
            </a:pPr>
            <a:r>
              <a:rPr lang="nl-NL"/>
              <a:t>Als dit patronen zijn die bepaalde vragen beantwoorden kun je kennis opdoen</a:t>
            </a:r>
          </a:p>
          <a:p>
            <a:pPr marL="171450" indent="-171450">
              <a:buFontTx/>
              <a:buChar char="-"/>
            </a:pPr>
            <a:r>
              <a:rPr lang="nl-NL"/>
              <a:t>Om de kennis te begrijpen/ toe te passen heb je een bepaalde wijsheid/ ervaring nodig</a:t>
            </a:r>
          </a:p>
          <a:p>
            <a:pPr marL="171450" indent="-171450">
              <a:buFontTx/>
              <a:buChar char="-"/>
            </a:pPr>
            <a:endParaRPr lang="nl-NL"/>
          </a:p>
          <a:p>
            <a:pPr marL="285750" indent="-285750">
              <a:buFont typeface="Arial" panose="020B0604020202020204" pitchFamily="34" charset="0"/>
              <a:buChar char="•"/>
            </a:pPr>
            <a:r>
              <a:rPr lang="nl-NL" u="sng"/>
              <a:t>Beschrijven gegevens (data)</a:t>
            </a:r>
          </a:p>
          <a:p>
            <a:pPr marL="742950" lvl="1" indent="-285750">
              <a:buFont typeface="Arial" panose="020B0604020202020204" pitchFamily="34" charset="0"/>
              <a:buChar char="•"/>
            </a:pPr>
            <a:r>
              <a:rPr lang="nl-NL" i="1"/>
              <a:t>Hoeveel cliënten met …. zorgen we voor? </a:t>
            </a:r>
          </a:p>
          <a:p>
            <a:pPr marL="742950" lvl="1" indent="-285750">
              <a:buFont typeface="Arial" panose="020B0604020202020204" pitchFamily="34" charset="0"/>
              <a:buChar char="•"/>
            </a:pPr>
            <a:r>
              <a:rPr lang="nl-NL" i="1"/>
              <a:t>Wat is het aantal cliënten met …</a:t>
            </a:r>
          </a:p>
          <a:p>
            <a:pPr marL="285750" indent="-285750">
              <a:buFont typeface="Arial" panose="020B0604020202020204" pitchFamily="34" charset="0"/>
              <a:buChar char="•"/>
            </a:pPr>
            <a:r>
              <a:rPr lang="nl-NL" u="sng"/>
              <a:t>Uitleggen van relaties tussen gegevens: (informatie)</a:t>
            </a:r>
          </a:p>
          <a:p>
            <a:pPr marL="742950" lvl="1" indent="-285750">
              <a:buFont typeface="Arial" panose="020B0604020202020204" pitchFamily="34" charset="0"/>
              <a:buChar char="•"/>
            </a:pPr>
            <a:r>
              <a:rPr lang="nl-NL" i="1"/>
              <a:t>Waarom passen we vaak dit actievlak toe?</a:t>
            </a:r>
          </a:p>
          <a:p>
            <a:pPr marL="742950" lvl="1" indent="-285750">
              <a:buFont typeface="Arial" panose="020B0604020202020204" pitchFamily="34" charset="0"/>
              <a:buChar char="•"/>
            </a:pPr>
            <a:r>
              <a:rPr lang="nl-NL" i="1"/>
              <a:t>Passen de gegevens die we zien bij onze visie op zorg? </a:t>
            </a:r>
          </a:p>
          <a:p>
            <a:pPr marL="742950" lvl="1" indent="-285750">
              <a:buFont typeface="Arial" panose="020B0604020202020204" pitchFamily="34" charset="0"/>
              <a:buChar char="•"/>
            </a:pPr>
            <a:r>
              <a:rPr lang="nl-NL" i="1"/>
              <a:t>Zien we in de gegevens terug wat we afgesproken hebben in het ‘kwaliteitskader’?</a:t>
            </a:r>
          </a:p>
          <a:p>
            <a:pPr marL="285750" indent="-285750">
              <a:buFont typeface="Arial" panose="020B0604020202020204" pitchFamily="34" charset="0"/>
              <a:buChar char="•"/>
            </a:pPr>
            <a:r>
              <a:rPr lang="nl-NL" u="sng"/>
              <a:t>Voorspellen: (kennis)</a:t>
            </a:r>
          </a:p>
          <a:p>
            <a:pPr marL="742950" lvl="1" indent="-285750">
              <a:buFont typeface="Arial" panose="020B0604020202020204" pitchFamily="34" charset="0"/>
              <a:buChar char="•"/>
            </a:pPr>
            <a:r>
              <a:rPr lang="nl-NL" i="1"/>
              <a:t>Als je kijkt naar een bepaalde groep cliënten waar we voor zorgen, welke actievlakken leiden dan tot de beste resultaten? Werken we volgens de landelijke richtlijnen? Waarom wel of waarom niet? </a:t>
            </a:r>
          </a:p>
          <a:p>
            <a:pPr marL="171450" indent="-171450">
              <a:buFontTx/>
              <a:buChar char="-"/>
            </a:pPr>
            <a:endParaRPr lang="nl-NL"/>
          </a:p>
        </p:txBody>
      </p:sp>
      <p:sp>
        <p:nvSpPr>
          <p:cNvPr id="4" name="Tijdelijke aanduiding voor dianummer 3"/>
          <p:cNvSpPr>
            <a:spLocks noGrp="1"/>
          </p:cNvSpPr>
          <p:nvPr>
            <p:ph type="sldNum" sz="quarter" idx="5"/>
          </p:nvPr>
        </p:nvSpPr>
        <p:spPr/>
        <p:txBody>
          <a:bodyPr/>
          <a:lstStyle/>
          <a:p>
            <a:fld id="{6CA30218-AD15-4712-8718-7BE9AFB5A1B1}" type="slidenum">
              <a:rPr lang="nl-NL" smtClean="0"/>
              <a:t>11</a:t>
            </a:fld>
            <a:endParaRPr lang="nl-NL"/>
          </a:p>
        </p:txBody>
      </p:sp>
    </p:spTree>
    <p:extLst>
      <p:ext uri="{BB962C8B-B14F-4D97-AF65-F5344CB8AC3E}">
        <p14:creationId xmlns:p14="http://schemas.microsoft.com/office/powerpoint/2010/main" val="212878377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a:t>Voorbeeld: meest voorkomende aandachtsgebieden bij een bepaalde groep </a:t>
            </a:r>
            <a:r>
              <a:rPr lang="nl-NL" err="1"/>
              <a:t>clienten</a:t>
            </a:r>
            <a:endParaRPr lang="nl-NL"/>
          </a:p>
        </p:txBody>
      </p:sp>
      <p:sp>
        <p:nvSpPr>
          <p:cNvPr id="4" name="Tijdelijke aanduiding voor dianummer 3"/>
          <p:cNvSpPr>
            <a:spLocks noGrp="1"/>
          </p:cNvSpPr>
          <p:nvPr>
            <p:ph type="sldNum" sz="quarter" idx="5"/>
          </p:nvPr>
        </p:nvSpPr>
        <p:spPr/>
        <p:txBody>
          <a:bodyPr/>
          <a:lstStyle/>
          <a:p>
            <a:fld id="{6CA30218-AD15-4712-8718-7BE9AFB5A1B1}" type="slidenum">
              <a:rPr lang="nl-NL" smtClean="0"/>
              <a:t>12</a:t>
            </a:fld>
            <a:endParaRPr lang="nl-NL"/>
          </a:p>
        </p:txBody>
      </p:sp>
    </p:spTree>
    <p:extLst>
      <p:ext uri="{BB962C8B-B14F-4D97-AF65-F5344CB8AC3E}">
        <p14:creationId xmlns:p14="http://schemas.microsoft.com/office/powerpoint/2010/main" val="377460106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a:p>
        </p:txBody>
      </p:sp>
      <p:sp>
        <p:nvSpPr>
          <p:cNvPr id="4" name="Tijdelijke aanduiding voor dianummer 3"/>
          <p:cNvSpPr>
            <a:spLocks noGrp="1"/>
          </p:cNvSpPr>
          <p:nvPr>
            <p:ph type="sldNum" sz="quarter" idx="10"/>
          </p:nvPr>
        </p:nvSpPr>
        <p:spPr/>
        <p:txBody>
          <a:bodyPr/>
          <a:lstStyle/>
          <a:p>
            <a:fld id="{2C0DBF8B-5BB2-4FEA-AFBB-7DA9022AC34C}" type="slidenum">
              <a:rPr lang="nl-NL" smtClean="0"/>
              <a:pPr/>
              <a:t>13</a:t>
            </a:fld>
            <a:endParaRPr lang="nl-NL"/>
          </a:p>
        </p:txBody>
      </p:sp>
    </p:spTree>
    <p:extLst>
      <p:ext uri="{BB962C8B-B14F-4D97-AF65-F5344CB8AC3E}">
        <p14:creationId xmlns:p14="http://schemas.microsoft.com/office/powerpoint/2010/main" val="112201983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a:t>Omaha System = geen </a:t>
            </a:r>
            <a:r>
              <a:rPr lang="nl-NL" err="1"/>
              <a:t>ict</a:t>
            </a:r>
            <a:r>
              <a:rPr lang="nl-NL"/>
              <a:t>-systeem</a:t>
            </a:r>
            <a:r>
              <a:rPr lang="nl-NL" baseline="0"/>
              <a:t>, geen registratiesysteem</a:t>
            </a:r>
            <a:endParaRPr lang="nl-NL"/>
          </a:p>
        </p:txBody>
      </p:sp>
      <p:sp>
        <p:nvSpPr>
          <p:cNvPr id="4" name="Tijdelijke aanduiding voor dianummer 3"/>
          <p:cNvSpPr>
            <a:spLocks noGrp="1"/>
          </p:cNvSpPr>
          <p:nvPr>
            <p:ph type="sldNum" sz="quarter" idx="10"/>
          </p:nvPr>
        </p:nvSpPr>
        <p:spPr/>
        <p:txBody>
          <a:bodyPr/>
          <a:lstStyle/>
          <a:p>
            <a:fld id="{2C0DBF8B-5BB2-4FEA-AFBB-7DA9022AC34C}" type="slidenum">
              <a:rPr lang="nl-NL" smtClean="0"/>
              <a:pPr/>
              <a:t>15</a:t>
            </a:fld>
            <a:endParaRPr lang="nl-NL"/>
          </a:p>
        </p:txBody>
      </p:sp>
    </p:spTree>
    <p:extLst>
      <p:ext uri="{BB962C8B-B14F-4D97-AF65-F5344CB8AC3E}">
        <p14:creationId xmlns:p14="http://schemas.microsoft.com/office/powerpoint/2010/main" val="406042554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a:t>Deze kaarten zijn te vinden op: www.omahasystem.nl </a:t>
            </a:r>
          </a:p>
        </p:txBody>
      </p:sp>
      <p:sp>
        <p:nvSpPr>
          <p:cNvPr id="4" name="Tijdelijke aanduiding voor dianummer 3"/>
          <p:cNvSpPr>
            <a:spLocks noGrp="1"/>
          </p:cNvSpPr>
          <p:nvPr>
            <p:ph type="sldNum" sz="quarter" idx="5"/>
          </p:nvPr>
        </p:nvSpPr>
        <p:spPr/>
        <p:txBody>
          <a:bodyPr/>
          <a:lstStyle/>
          <a:p>
            <a:fld id="{2C0DBF8B-5BB2-4FEA-AFBB-7DA9022AC34C}" type="slidenum">
              <a:rPr lang="nl-NL" smtClean="0"/>
              <a:pPr/>
              <a:t>21</a:t>
            </a:fld>
            <a:endParaRPr lang="nl-NL"/>
          </a:p>
        </p:txBody>
      </p:sp>
    </p:spTree>
    <p:extLst>
      <p:ext uri="{BB962C8B-B14F-4D97-AF65-F5344CB8AC3E}">
        <p14:creationId xmlns:p14="http://schemas.microsoft.com/office/powerpoint/2010/main" val="379664227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dia">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nl-NL"/>
              <a:t>Klik om stijl te bewerken</a:t>
            </a:r>
            <a:endParaRPr lang="en-US"/>
          </a:p>
        </p:txBody>
      </p:sp>
      <p:sp>
        <p:nvSpPr>
          <p:cNvPr id="3" name="Subtitle 2"/>
          <p:cNvSpPr>
            <a:spLocks noGrp="1"/>
          </p:cNvSpPr>
          <p:nvPr>
            <p:ph type="subTitle" idx="1"/>
          </p:nvPr>
        </p:nvSpPr>
        <p:spPr>
          <a:xfrm>
            <a:off x="1100051" y="4455620"/>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nl-NL"/>
              <a:t>Klikken om de ondertitelstijl van het model te bewerken</a:t>
            </a:r>
            <a:endParaRPr lang="en-US"/>
          </a:p>
        </p:txBody>
      </p:sp>
      <p:sp>
        <p:nvSpPr>
          <p:cNvPr id="4" name="Date Placeholder 3"/>
          <p:cNvSpPr>
            <a:spLocks noGrp="1"/>
          </p:cNvSpPr>
          <p:nvPr>
            <p:ph type="dt" sz="half" idx="10"/>
          </p:nvPr>
        </p:nvSpPr>
        <p:spPr/>
        <p:txBody>
          <a:bodyPr/>
          <a:lstStyle/>
          <a:p>
            <a:fld id="{4BFCF006-5885-4518-BA30-E87BA62961FE}" type="datetimeFigureOut">
              <a:rPr lang="nl-NL" smtClean="0"/>
              <a:t>18-5-2020</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9F602094-AE16-4403-8978-AF7F804E90CD}" type="slidenum">
              <a:rPr lang="nl-NL" smtClean="0"/>
              <a:t>‹nr.›</a:t>
            </a:fld>
            <a:endParaRPr lang="nl-NL"/>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5729525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a:p>
        </p:txBody>
      </p:sp>
      <p:sp>
        <p:nvSpPr>
          <p:cNvPr id="3" name="Vertical Text Placeholder 2"/>
          <p:cNvSpPr>
            <a:spLocks noGrp="1"/>
          </p:cNvSpPr>
          <p:nvPr>
            <p:ph type="body" orient="vert" idx="1"/>
          </p:nvPr>
        </p:nvSpPr>
        <p:spPr/>
        <p:txBody>
          <a:bodyPr vert="eaVert" lIns="45720" tIns="0" rIns="45720" bIns="0"/>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a:p>
        </p:txBody>
      </p:sp>
      <p:sp>
        <p:nvSpPr>
          <p:cNvPr id="4" name="Date Placeholder 3"/>
          <p:cNvSpPr>
            <a:spLocks noGrp="1"/>
          </p:cNvSpPr>
          <p:nvPr>
            <p:ph type="dt" sz="half" idx="10"/>
          </p:nvPr>
        </p:nvSpPr>
        <p:spPr/>
        <p:txBody>
          <a:bodyPr/>
          <a:lstStyle/>
          <a:p>
            <a:fld id="{4BFCF006-5885-4518-BA30-E87BA62961FE}" type="datetimeFigureOut">
              <a:rPr lang="nl-NL" smtClean="0"/>
              <a:t>18-5-2020</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9F602094-AE16-4403-8978-AF7F804E90CD}" type="slidenum">
              <a:rPr lang="nl-NL" smtClean="0"/>
              <a:t>‹nr.›</a:t>
            </a:fld>
            <a:endParaRPr lang="nl-NL"/>
          </a:p>
        </p:txBody>
      </p:sp>
    </p:spTree>
    <p:extLst>
      <p:ext uri="{BB962C8B-B14F-4D97-AF65-F5344CB8AC3E}">
        <p14:creationId xmlns:p14="http://schemas.microsoft.com/office/powerpoint/2010/main" val="305295252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e titel en tekst">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4778"/>
            <a:ext cx="2628900" cy="5757421"/>
          </a:xfrm>
        </p:spPr>
        <p:txBody>
          <a:bodyPr vert="eaVert"/>
          <a:lstStyle/>
          <a:p>
            <a:r>
              <a:rPr lang="nl-NL"/>
              <a:t>Klik om stijl te bewerken</a:t>
            </a:r>
            <a:endParaRPr lang="en-US"/>
          </a:p>
        </p:txBody>
      </p:sp>
      <p:sp>
        <p:nvSpPr>
          <p:cNvPr id="3" name="Vertical Text Placeholder 2"/>
          <p:cNvSpPr>
            <a:spLocks noGrp="1"/>
          </p:cNvSpPr>
          <p:nvPr>
            <p:ph type="body" orient="vert" idx="1"/>
          </p:nvPr>
        </p:nvSpPr>
        <p:spPr>
          <a:xfrm>
            <a:off x="838200" y="414778"/>
            <a:ext cx="7734300" cy="5757422"/>
          </a:xfrm>
        </p:spPr>
        <p:txBody>
          <a:bodyPr vert="eaVert" lIns="45720" tIns="0" rIns="45720" bIns="0"/>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a:p>
        </p:txBody>
      </p:sp>
      <p:sp>
        <p:nvSpPr>
          <p:cNvPr id="4" name="Date Placeholder 3"/>
          <p:cNvSpPr>
            <a:spLocks noGrp="1"/>
          </p:cNvSpPr>
          <p:nvPr>
            <p:ph type="dt" sz="half" idx="10"/>
          </p:nvPr>
        </p:nvSpPr>
        <p:spPr/>
        <p:txBody>
          <a:bodyPr/>
          <a:lstStyle/>
          <a:p>
            <a:fld id="{4BFCF006-5885-4518-BA30-E87BA62961FE}" type="datetimeFigureOut">
              <a:rPr lang="nl-NL" smtClean="0"/>
              <a:t>18-5-2020</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9F602094-AE16-4403-8978-AF7F804E90CD}" type="slidenum">
              <a:rPr lang="nl-NL" smtClean="0"/>
              <a:t>‹nr.›</a:t>
            </a:fld>
            <a:endParaRPr lang="nl-NL"/>
          </a:p>
        </p:txBody>
      </p:sp>
    </p:spTree>
    <p:extLst>
      <p:ext uri="{BB962C8B-B14F-4D97-AF65-F5344CB8AC3E}">
        <p14:creationId xmlns:p14="http://schemas.microsoft.com/office/powerpoint/2010/main" val="82681340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defRPr/>
            </a:lvl1pPr>
          </a:lstStyle>
          <a:p>
            <a:r>
              <a:rPr lang="nl-NL"/>
              <a:t>Klik om stijl te bewerken</a:t>
            </a:r>
            <a:endParaRPr lang="en-US"/>
          </a:p>
        </p:txBody>
      </p:sp>
      <p:sp>
        <p:nvSpPr>
          <p:cNvPr id="3" name="Content Placeholder 2"/>
          <p:cNvSpPr>
            <a:spLocks noGrp="1"/>
          </p:cNvSpPr>
          <p:nvPr>
            <p:ph idx="1"/>
          </p:nvPr>
        </p:nvSpPr>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a:p>
        </p:txBody>
      </p:sp>
      <p:sp>
        <p:nvSpPr>
          <p:cNvPr id="4" name="Date Placeholder 3"/>
          <p:cNvSpPr>
            <a:spLocks noGrp="1"/>
          </p:cNvSpPr>
          <p:nvPr>
            <p:ph type="dt" sz="half" idx="10"/>
          </p:nvPr>
        </p:nvSpPr>
        <p:spPr/>
        <p:txBody>
          <a:bodyPr/>
          <a:lstStyle/>
          <a:p>
            <a:fld id="{4BFCF006-5885-4518-BA30-E87BA62961FE}" type="datetimeFigureOut">
              <a:rPr lang="nl-NL" smtClean="0"/>
              <a:t>18-5-2020</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9F602094-AE16-4403-8978-AF7F804E90CD}" type="slidenum">
              <a:rPr lang="nl-NL" smtClean="0"/>
              <a:t>‹nr.›</a:t>
            </a:fld>
            <a:endParaRPr lang="nl-NL"/>
          </a:p>
        </p:txBody>
      </p:sp>
    </p:spTree>
    <p:extLst>
      <p:ext uri="{BB962C8B-B14F-4D97-AF65-F5344CB8AC3E}">
        <p14:creationId xmlns:p14="http://schemas.microsoft.com/office/powerpoint/2010/main" val="56017042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ekop">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85000"/>
              </a:lnSpc>
              <a:defRPr sz="8000" b="0">
                <a:solidFill>
                  <a:schemeClr val="tx1">
                    <a:lumMod val="85000"/>
                    <a:lumOff val="15000"/>
                  </a:schemeClr>
                </a:solidFill>
              </a:defRPr>
            </a:lvl1pPr>
          </a:lstStyle>
          <a:p>
            <a:r>
              <a:rPr lang="nl-NL"/>
              <a:t>Klik om stijl te bewerken</a:t>
            </a:r>
            <a:endParaRPr lang="en-US"/>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Klikken om de tekststijl van het model te bewerken</a:t>
            </a:r>
          </a:p>
        </p:txBody>
      </p:sp>
      <p:sp>
        <p:nvSpPr>
          <p:cNvPr id="4" name="Date Placeholder 3"/>
          <p:cNvSpPr>
            <a:spLocks noGrp="1"/>
          </p:cNvSpPr>
          <p:nvPr>
            <p:ph type="dt" sz="half" idx="10"/>
          </p:nvPr>
        </p:nvSpPr>
        <p:spPr/>
        <p:txBody>
          <a:bodyPr/>
          <a:lstStyle/>
          <a:p>
            <a:fld id="{4BFCF006-5885-4518-BA30-E87BA62961FE}" type="datetimeFigureOut">
              <a:rPr lang="nl-NL" smtClean="0"/>
              <a:t>18-5-2020</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9F602094-AE16-4403-8978-AF7F804E90CD}" type="slidenum">
              <a:rPr lang="nl-NL" smtClean="0"/>
              <a:t>‹nr.›</a:t>
            </a:fld>
            <a:endParaRPr lang="nl-NL"/>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4155755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nl-NL"/>
              <a:t>Klik om stijl te bewerken</a:t>
            </a:r>
            <a:endParaRPr lang="en-US"/>
          </a:p>
        </p:txBody>
      </p:sp>
      <p:sp>
        <p:nvSpPr>
          <p:cNvPr id="3" name="Content Placeholder 2"/>
          <p:cNvSpPr>
            <a:spLocks noGrp="1"/>
          </p:cNvSpPr>
          <p:nvPr>
            <p:ph sz="half" idx="1"/>
          </p:nvPr>
        </p:nvSpPr>
        <p:spPr>
          <a:xfrm>
            <a:off x="1097279" y="1845734"/>
            <a:ext cx="4937760" cy="4023360"/>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a:p>
        </p:txBody>
      </p:sp>
      <p:sp>
        <p:nvSpPr>
          <p:cNvPr id="4" name="Content Placeholder 3"/>
          <p:cNvSpPr>
            <a:spLocks noGrp="1"/>
          </p:cNvSpPr>
          <p:nvPr>
            <p:ph sz="half" idx="2"/>
          </p:nvPr>
        </p:nvSpPr>
        <p:spPr>
          <a:xfrm>
            <a:off x="6217920" y="1845735"/>
            <a:ext cx="4937760" cy="4023360"/>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a:p>
        </p:txBody>
      </p:sp>
      <p:sp>
        <p:nvSpPr>
          <p:cNvPr id="5" name="Date Placeholder 4"/>
          <p:cNvSpPr>
            <a:spLocks noGrp="1"/>
          </p:cNvSpPr>
          <p:nvPr>
            <p:ph type="dt" sz="half" idx="10"/>
          </p:nvPr>
        </p:nvSpPr>
        <p:spPr/>
        <p:txBody>
          <a:bodyPr/>
          <a:lstStyle/>
          <a:p>
            <a:fld id="{4BFCF006-5885-4518-BA30-E87BA62961FE}" type="datetimeFigureOut">
              <a:rPr lang="nl-NL" smtClean="0"/>
              <a:t>18-5-2020</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9F602094-AE16-4403-8978-AF7F804E90CD}" type="slidenum">
              <a:rPr lang="nl-NL" smtClean="0"/>
              <a:t>‹nr.›</a:t>
            </a:fld>
            <a:endParaRPr lang="nl-NL"/>
          </a:p>
        </p:txBody>
      </p:sp>
    </p:spTree>
    <p:extLst>
      <p:ext uri="{BB962C8B-B14F-4D97-AF65-F5344CB8AC3E}">
        <p14:creationId xmlns:p14="http://schemas.microsoft.com/office/powerpoint/2010/main" val="41932608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nl-NL"/>
              <a:t>Klik om stijl te bewerken</a:t>
            </a:r>
            <a:endParaRPr lang="en-US"/>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4" name="Content Placeholder 3"/>
          <p:cNvSpPr>
            <a:spLocks noGrp="1"/>
          </p:cNvSpPr>
          <p:nvPr>
            <p:ph sz="half" idx="2"/>
          </p:nvPr>
        </p:nvSpPr>
        <p:spPr>
          <a:xfrm>
            <a:off x="1097280" y="2582334"/>
            <a:ext cx="4937760" cy="3378200"/>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6" name="Content Placeholder 5"/>
          <p:cNvSpPr>
            <a:spLocks noGrp="1"/>
          </p:cNvSpPr>
          <p:nvPr>
            <p:ph sz="quarter" idx="4"/>
          </p:nvPr>
        </p:nvSpPr>
        <p:spPr>
          <a:xfrm>
            <a:off x="6217920" y="2582334"/>
            <a:ext cx="4937760" cy="3378200"/>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a:p>
        </p:txBody>
      </p:sp>
      <p:sp>
        <p:nvSpPr>
          <p:cNvPr id="7" name="Date Placeholder 6"/>
          <p:cNvSpPr>
            <a:spLocks noGrp="1"/>
          </p:cNvSpPr>
          <p:nvPr>
            <p:ph type="dt" sz="half" idx="10"/>
          </p:nvPr>
        </p:nvSpPr>
        <p:spPr/>
        <p:txBody>
          <a:bodyPr/>
          <a:lstStyle/>
          <a:p>
            <a:fld id="{4BFCF006-5885-4518-BA30-E87BA62961FE}" type="datetimeFigureOut">
              <a:rPr lang="nl-NL" smtClean="0"/>
              <a:t>18-5-2020</a:t>
            </a:fld>
            <a:endParaRPr lang="nl-NL"/>
          </a:p>
        </p:txBody>
      </p:sp>
      <p:sp>
        <p:nvSpPr>
          <p:cNvPr id="8" name="Footer Placeholder 7"/>
          <p:cNvSpPr>
            <a:spLocks noGrp="1"/>
          </p:cNvSpPr>
          <p:nvPr>
            <p:ph type="ftr" sz="quarter" idx="11"/>
          </p:nvPr>
        </p:nvSpPr>
        <p:spPr/>
        <p:txBody>
          <a:bodyPr/>
          <a:lstStyle/>
          <a:p>
            <a:endParaRPr lang="nl-NL"/>
          </a:p>
        </p:txBody>
      </p:sp>
      <p:sp>
        <p:nvSpPr>
          <p:cNvPr id="9" name="Slide Number Placeholder 8"/>
          <p:cNvSpPr>
            <a:spLocks noGrp="1"/>
          </p:cNvSpPr>
          <p:nvPr>
            <p:ph type="sldNum" sz="quarter" idx="12"/>
          </p:nvPr>
        </p:nvSpPr>
        <p:spPr/>
        <p:txBody>
          <a:bodyPr/>
          <a:lstStyle/>
          <a:p>
            <a:fld id="{9F602094-AE16-4403-8978-AF7F804E90CD}" type="slidenum">
              <a:rPr lang="nl-NL" smtClean="0"/>
              <a:t>‹nr.›</a:t>
            </a:fld>
            <a:endParaRPr lang="nl-NL"/>
          </a:p>
        </p:txBody>
      </p:sp>
    </p:spTree>
    <p:extLst>
      <p:ext uri="{BB962C8B-B14F-4D97-AF65-F5344CB8AC3E}">
        <p14:creationId xmlns:p14="http://schemas.microsoft.com/office/powerpoint/2010/main" val="411239009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a:p>
        </p:txBody>
      </p:sp>
      <p:sp>
        <p:nvSpPr>
          <p:cNvPr id="3" name="Date Placeholder 2"/>
          <p:cNvSpPr>
            <a:spLocks noGrp="1"/>
          </p:cNvSpPr>
          <p:nvPr>
            <p:ph type="dt" sz="half" idx="10"/>
          </p:nvPr>
        </p:nvSpPr>
        <p:spPr/>
        <p:txBody>
          <a:bodyPr/>
          <a:lstStyle/>
          <a:p>
            <a:fld id="{4BFCF006-5885-4518-BA30-E87BA62961FE}" type="datetimeFigureOut">
              <a:rPr lang="nl-NL" smtClean="0"/>
              <a:t>18-5-2020</a:t>
            </a:fld>
            <a:endParaRPr lang="nl-NL"/>
          </a:p>
        </p:txBody>
      </p:sp>
      <p:sp>
        <p:nvSpPr>
          <p:cNvPr id="4" name="Footer Placeholder 3"/>
          <p:cNvSpPr>
            <a:spLocks noGrp="1"/>
          </p:cNvSpPr>
          <p:nvPr>
            <p:ph type="ftr" sz="quarter" idx="11"/>
          </p:nvPr>
        </p:nvSpPr>
        <p:spPr/>
        <p:txBody>
          <a:bodyPr/>
          <a:lstStyle/>
          <a:p>
            <a:endParaRPr lang="nl-NL"/>
          </a:p>
        </p:txBody>
      </p:sp>
      <p:sp>
        <p:nvSpPr>
          <p:cNvPr id="5" name="Slide Number Placeholder 4"/>
          <p:cNvSpPr>
            <a:spLocks noGrp="1"/>
          </p:cNvSpPr>
          <p:nvPr>
            <p:ph type="sldNum" sz="quarter" idx="12"/>
          </p:nvPr>
        </p:nvSpPr>
        <p:spPr/>
        <p:txBody>
          <a:bodyPr/>
          <a:lstStyle/>
          <a:p>
            <a:fld id="{9F602094-AE16-4403-8978-AF7F804E90CD}" type="slidenum">
              <a:rPr lang="nl-NL" smtClean="0"/>
              <a:t>‹nr.›</a:t>
            </a:fld>
            <a:endParaRPr lang="nl-NL"/>
          </a:p>
        </p:txBody>
      </p:sp>
    </p:spTree>
    <p:extLst>
      <p:ext uri="{BB962C8B-B14F-4D97-AF65-F5344CB8AC3E}">
        <p14:creationId xmlns:p14="http://schemas.microsoft.com/office/powerpoint/2010/main" val="241804188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Leeg">
    <p:spTree>
      <p:nvGrpSpPr>
        <p:cNvPr id="1" name=""/>
        <p:cNvGrpSpPr/>
        <p:nvPr/>
      </p:nvGrpSpPr>
      <p:grpSpPr>
        <a:xfrm>
          <a:off x="0" y="0"/>
          <a:ext cx="0" cy="0"/>
          <a:chOff x="0" y="0"/>
          <a:chExt cx="0" cy="0"/>
        </a:xfrm>
      </p:grpSpPr>
      <p:sp>
        <p:nvSpPr>
          <p:cNvPr id="5" name="Rectangle 4"/>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4BFCF006-5885-4518-BA30-E87BA62961FE}" type="datetimeFigureOut">
              <a:rPr lang="nl-NL" smtClean="0"/>
              <a:t>18-5-2020</a:t>
            </a:fld>
            <a:endParaRPr lang="nl-NL"/>
          </a:p>
        </p:txBody>
      </p:sp>
      <p:sp>
        <p:nvSpPr>
          <p:cNvPr id="8" name="Footer Placeholder 7"/>
          <p:cNvSpPr>
            <a:spLocks noGrp="1"/>
          </p:cNvSpPr>
          <p:nvPr>
            <p:ph type="ftr" sz="quarter" idx="11"/>
          </p:nvPr>
        </p:nvSpPr>
        <p:spPr/>
        <p:txBody>
          <a:bodyPr/>
          <a:lstStyle>
            <a:lvl1pPr>
              <a:defRPr>
                <a:solidFill>
                  <a:srgbClr val="FFFFFF"/>
                </a:solidFill>
              </a:defRPr>
            </a:lvl1pPr>
          </a:lstStyle>
          <a:p>
            <a:endParaRPr lang="nl-NL"/>
          </a:p>
        </p:txBody>
      </p:sp>
      <p:sp>
        <p:nvSpPr>
          <p:cNvPr id="9" name="Slide Number Placeholder 8"/>
          <p:cNvSpPr>
            <a:spLocks noGrp="1"/>
          </p:cNvSpPr>
          <p:nvPr>
            <p:ph type="sldNum" sz="quarter" idx="12"/>
          </p:nvPr>
        </p:nvSpPr>
        <p:spPr/>
        <p:txBody>
          <a:bodyPr/>
          <a:lstStyle/>
          <a:p>
            <a:fld id="{9F602094-AE16-4403-8978-AF7F804E90CD}" type="slidenum">
              <a:rPr lang="nl-NL" smtClean="0"/>
              <a:t>‹nr.›</a:t>
            </a:fld>
            <a:endParaRPr lang="nl-NL"/>
          </a:p>
        </p:txBody>
      </p:sp>
    </p:spTree>
    <p:extLst>
      <p:ext uri="{BB962C8B-B14F-4D97-AF65-F5344CB8AC3E}">
        <p14:creationId xmlns:p14="http://schemas.microsoft.com/office/powerpoint/2010/main" val="283994031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Inhoud met bijschrift">
    <p:spTree>
      <p:nvGrpSpPr>
        <p:cNvPr id="1" name=""/>
        <p:cNvGrpSpPr/>
        <p:nvPr/>
      </p:nvGrpSpPr>
      <p:grpSpPr>
        <a:xfrm>
          <a:off x="0" y="0"/>
          <a:ext cx="0" cy="0"/>
          <a:chOff x="0" y="0"/>
          <a:chExt cx="0" cy="0"/>
        </a:xfrm>
      </p:grpSpPr>
      <p:sp>
        <p:nvSpPr>
          <p:cNvPr id="8" name="Rectangle 7"/>
          <p:cNvSpPr/>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nl-NL"/>
              <a:t>Klik om stijl te bewerken</a:t>
            </a:r>
            <a:endParaRPr lang="en-US"/>
          </a:p>
        </p:txBody>
      </p:sp>
      <p:sp>
        <p:nvSpPr>
          <p:cNvPr id="3" name="Content Placeholder 2"/>
          <p:cNvSpPr>
            <a:spLocks noGrp="1"/>
          </p:cNvSpPr>
          <p:nvPr>
            <p:ph idx="1"/>
          </p:nvPr>
        </p:nvSpPr>
        <p:spPr>
          <a:xfrm>
            <a:off x="4800600" y="731520"/>
            <a:ext cx="6492240" cy="5257800"/>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Klikken om de tekststijl van het model te bewerken</a:t>
            </a:r>
          </a:p>
        </p:txBody>
      </p:sp>
      <p:sp>
        <p:nvSpPr>
          <p:cNvPr id="5" name="Date Placeholder 4"/>
          <p:cNvSpPr>
            <a:spLocks noGrp="1"/>
          </p:cNvSpPr>
          <p:nvPr>
            <p:ph type="dt" sz="half" idx="10"/>
          </p:nvPr>
        </p:nvSpPr>
        <p:spPr>
          <a:xfrm>
            <a:off x="465512" y="6459785"/>
            <a:ext cx="2618510" cy="365125"/>
          </a:xfrm>
        </p:spPr>
        <p:txBody>
          <a:bodyPr/>
          <a:lstStyle>
            <a:lvl1pPr algn="l">
              <a:defRPr/>
            </a:lvl1pPr>
          </a:lstStyle>
          <a:p>
            <a:fld id="{4BFCF006-5885-4518-BA30-E87BA62961FE}" type="datetimeFigureOut">
              <a:rPr lang="nl-NL" smtClean="0"/>
              <a:t>18-5-2020</a:t>
            </a:fld>
            <a:endParaRPr lang="nl-NL"/>
          </a:p>
        </p:txBody>
      </p:sp>
      <p:sp>
        <p:nvSpPr>
          <p:cNvPr id="6" name="Footer Placeholder 5"/>
          <p:cNvSpPr>
            <a:spLocks noGrp="1"/>
          </p:cNvSpPr>
          <p:nvPr>
            <p:ph type="ftr" sz="quarter" idx="11"/>
          </p:nvPr>
        </p:nvSpPr>
        <p:spPr>
          <a:xfrm>
            <a:off x="4800600" y="6459785"/>
            <a:ext cx="4648200" cy="365125"/>
          </a:xfrm>
        </p:spPr>
        <p:txBody>
          <a:bodyPr/>
          <a:lstStyle>
            <a:lvl1pPr algn="l">
              <a:defRPr>
                <a:solidFill>
                  <a:schemeClr val="tx2"/>
                </a:solidFill>
              </a:defRPr>
            </a:lvl1pPr>
          </a:lstStyle>
          <a:p>
            <a:endParaRPr lang="nl-NL"/>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9F602094-AE16-4403-8978-AF7F804E90CD}" type="slidenum">
              <a:rPr lang="nl-NL" smtClean="0"/>
              <a:t>‹nr.›</a:t>
            </a:fld>
            <a:endParaRPr lang="nl-NL"/>
          </a:p>
        </p:txBody>
      </p:sp>
    </p:spTree>
    <p:extLst>
      <p:ext uri="{BB962C8B-B14F-4D97-AF65-F5344CB8AC3E}">
        <p14:creationId xmlns:p14="http://schemas.microsoft.com/office/powerpoint/2010/main" val="130962222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Afbeelding met bijschrift">
    <p:spTree>
      <p:nvGrpSpPr>
        <p:cNvPr id="1" name=""/>
        <p:cNvGrpSpPr/>
        <p:nvPr/>
      </p:nvGrpSpPr>
      <p:grpSpPr>
        <a:xfrm>
          <a:off x="0" y="0"/>
          <a:ext cx="0" cy="0"/>
          <a:chOff x="0" y="0"/>
          <a:chExt cx="0" cy="0"/>
        </a:xfrm>
      </p:grpSpPr>
      <p:sp>
        <p:nvSpPr>
          <p:cNvPr id="8" name="Rectangle 7"/>
          <p:cNvSpPr/>
          <p:nvPr/>
        </p:nvSpPr>
        <p:spPr>
          <a:xfrm>
            <a:off x="0" y="4953000"/>
            <a:ext cx="12188825"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491507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264" cy="822960"/>
          </a:xfrm>
        </p:spPr>
        <p:txBody>
          <a:bodyPr lIns="91440" tIns="0" rIns="91440" bIns="0" anchor="b">
            <a:noAutofit/>
          </a:bodyPr>
          <a:lstStyle>
            <a:lvl1pPr>
              <a:defRPr sz="3600" b="0">
                <a:solidFill>
                  <a:srgbClr val="FFFFFF"/>
                </a:solidFill>
              </a:defRPr>
            </a:lvl1pPr>
          </a:lstStyle>
          <a:p>
            <a:r>
              <a:rPr lang="nl-NL"/>
              <a:t>Klik om stijl te bewerken</a:t>
            </a:r>
            <a:endParaRPr lang="en-US"/>
          </a:p>
        </p:txBody>
      </p:sp>
      <p:sp>
        <p:nvSpPr>
          <p:cNvPr id="3" name="Picture Placeholder 2"/>
          <p:cNvSpPr>
            <a:spLocks noGrp="1" noChangeAspect="1"/>
          </p:cNvSpPr>
          <p:nvPr>
            <p:ph type="pic" idx="1"/>
          </p:nvPr>
        </p:nvSpPr>
        <p:spPr>
          <a:xfrm>
            <a:off x="15" y="0"/>
            <a:ext cx="12191985" cy="4915076"/>
          </a:xfrm>
          <a:blipFill>
            <a:blip r:embed="rId2"/>
            <a:stretch>
              <a:fillRect/>
            </a:stretch>
          </a:blipFill>
        </p:spPr>
        <p:txBody>
          <a:bodyPr lIns="457200" tIns="457200" anchor="t"/>
          <a:lstStyle>
            <a:lvl1pPr marL="0" indent="0">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nl-NL"/>
              <a:t>Klik op het pictogram als u een afbeelding wilt toevoegen</a:t>
            </a:r>
            <a:endParaRPr lang="en-US"/>
          </a:p>
        </p:txBody>
      </p:sp>
      <p:sp>
        <p:nvSpPr>
          <p:cNvPr id="4" name="Text Placeholder 3"/>
          <p:cNvSpPr>
            <a:spLocks noGrp="1"/>
          </p:cNvSpPr>
          <p:nvPr>
            <p:ph type="body" sz="half" idx="2"/>
          </p:nvPr>
        </p:nvSpPr>
        <p:spPr>
          <a:xfrm>
            <a:off x="1097280" y="5907023"/>
            <a:ext cx="10113264"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Klikken om de tekststijl van het model te bewerken</a:t>
            </a:r>
          </a:p>
        </p:txBody>
      </p:sp>
      <p:sp>
        <p:nvSpPr>
          <p:cNvPr id="5" name="Date Placeholder 4"/>
          <p:cNvSpPr>
            <a:spLocks noGrp="1"/>
          </p:cNvSpPr>
          <p:nvPr>
            <p:ph type="dt" sz="half" idx="10"/>
          </p:nvPr>
        </p:nvSpPr>
        <p:spPr/>
        <p:txBody>
          <a:bodyPr/>
          <a:lstStyle/>
          <a:p>
            <a:fld id="{4BFCF006-5885-4518-BA30-E87BA62961FE}" type="datetimeFigureOut">
              <a:rPr lang="nl-NL" smtClean="0"/>
              <a:t>18-5-2020</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9F602094-AE16-4403-8978-AF7F804E90CD}" type="slidenum">
              <a:rPr lang="nl-NL" smtClean="0"/>
              <a:t>‹nr.›</a:t>
            </a:fld>
            <a:endParaRPr lang="nl-NL"/>
          </a:p>
        </p:txBody>
      </p:sp>
    </p:spTree>
    <p:extLst>
      <p:ext uri="{BB962C8B-B14F-4D97-AF65-F5344CB8AC3E}">
        <p14:creationId xmlns:p14="http://schemas.microsoft.com/office/powerpoint/2010/main" val="31768514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0" y="6334316"/>
            <a:ext cx="12192001" cy="659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nl-NL"/>
              <a:t>Klik om stijl te bewerken</a:t>
            </a:r>
            <a:endParaRPr lang="en-US"/>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a:p>
        </p:txBody>
      </p:sp>
      <p:sp>
        <p:nvSpPr>
          <p:cNvPr id="4"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defRPr>
            </a:lvl1pPr>
          </a:lstStyle>
          <a:p>
            <a:fld id="{4BFCF006-5885-4518-BA30-E87BA62961FE}" type="datetimeFigureOut">
              <a:rPr lang="nl-NL" smtClean="0"/>
              <a:t>18-5-2020</a:t>
            </a:fld>
            <a:endParaRPr lang="nl-NL"/>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lang="nl-NL"/>
          </a:p>
        </p:txBody>
      </p:sp>
      <p:sp>
        <p:nvSpPr>
          <p:cNvPr id="6" name="Slide Number Placeholder 5"/>
          <p:cNvSpPr>
            <a:spLocks noGrp="1"/>
          </p:cNvSpPr>
          <p:nvPr>
            <p:ph type="sldNum" sz="quarter" idx="4"/>
          </p:nvPr>
        </p:nvSpPr>
        <p:spPr>
          <a:xfrm>
            <a:off x="9900458" y="6459785"/>
            <a:ext cx="1312025" cy="365125"/>
          </a:xfrm>
          <a:prstGeom prst="rect">
            <a:avLst/>
          </a:prstGeom>
        </p:spPr>
        <p:txBody>
          <a:bodyPr vert="horz" lIns="91440" tIns="45720" rIns="91440" bIns="45720" rtlCol="0" anchor="ctr"/>
          <a:lstStyle>
            <a:lvl1pPr algn="r">
              <a:defRPr sz="1050">
                <a:solidFill>
                  <a:srgbClr val="FFFFFF"/>
                </a:solidFill>
              </a:defRPr>
            </a:lvl1pPr>
          </a:lstStyle>
          <a:p>
            <a:fld id="{9F602094-AE16-4403-8978-AF7F804E90CD}" type="slidenum">
              <a:rPr lang="nl-NL" smtClean="0"/>
              <a:t>‹nr.›</a:t>
            </a:fld>
            <a:endParaRPr lang="nl-NL"/>
          </a:p>
        </p:txBody>
      </p:sp>
      <p:cxnSp>
        <p:nvCxnSpPr>
          <p:cNvPr id="10" name="Straight Connector 9"/>
          <p:cNvCxnSpPr/>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pic>
        <p:nvPicPr>
          <p:cNvPr id="11" name="Afbeelding 10">
            <a:extLst>
              <a:ext uri="{FF2B5EF4-FFF2-40B4-BE49-F238E27FC236}">
                <a16:creationId xmlns:a16="http://schemas.microsoft.com/office/drawing/2014/main" id="{06DC4E44-9AB1-4E7F-818A-33FADF535772}"/>
              </a:ext>
            </a:extLst>
          </p:cNvPr>
          <p:cNvPicPr>
            <a:picLocks noChangeAspect="1"/>
          </p:cNvPicPr>
          <p:nvPr userDrawn="1"/>
        </p:nvPicPr>
        <p:blipFill>
          <a:blip r:embed="rId13">
            <a:extLst>
              <a:ext uri="{28A0092B-C50C-407E-A947-70E740481C1C}">
                <a14:useLocalDpi xmlns:a14="http://schemas.microsoft.com/office/drawing/2010/main" val="0"/>
              </a:ext>
            </a:extLst>
          </a:blip>
          <a:stretch>
            <a:fillRect/>
          </a:stretch>
        </p:blipFill>
        <p:spPr>
          <a:xfrm>
            <a:off x="10302723" y="5512885"/>
            <a:ext cx="1583994" cy="712418"/>
          </a:xfrm>
          <a:prstGeom prst="rect">
            <a:avLst/>
          </a:prstGeom>
        </p:spPr>
      </p:pic>
    </p:spTree>
    <p:extLst>
      <p:ext uri="{BB962C8B-B14F-4D97-AF65-F5344CB8AC3E}">
        <p14:creationId xmlns:p14="http://schemas.microsoft.com/office/powerpoint/2010/main" val="1009039149"/>
      </p:ext>
    </p:extLst>
  </p:cSld>
  <p:clrMap bg1="lt1" tx1="dk1" bg2="lt2" tx2="dk2" accent1="accent1" accent2="accent2" accent3="accent3" accent4="accent4" accent5="accent5" accent6="accent6" hlink="hlink" folHlink="folHlink"/>
  <p:sldLayoutIdLst>
    <p:sldLayoutId id="2147483703" r:id="rId1"/>
    <p:sldLayoutId id="2147483704" r:id="rId2"/>
    <p:sldLayoutId id="2147483705" r:id="rId3"/>
    <p:sldLayoutId id="2147483706" r:id="rId4"/>
    <p:sldLayoutId id="2147483707" r:id="rId5"/>
    <p:sldLayoutId id="2147483708" r:id="rId6"/>
    <p:sldLayoutId id="2147483709" r:id="rId7"/>
    <p:sldLayoutId id="2147483710" r:id="rId8"/>
    <p:sldLayoutId id="2147483711" r:id="rId9"/>
    <p:sldLayoutId id="2147483712" r:id="rId10"/>
    <p:sldLayoutId id="2147483713" r:id="rId11"/>
  </p:sldLayoutIdLst>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image" Target="../media/image39.jpeg"/><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 Id="rId9" Type="http://schemas.openxmlformats.org/officeDocument/2006/relationships/image" Target="../media/image6.png"/></Relationships>
</file>

<file path=ppt/slides/_rels/slide11.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diagramData" Target="../diagrams/data6.xml"/><Relationship Id="rId7" Type="http://schemas.microsoft.com/office/2007/relationships/diagramDrawing" Target="../diagrams/drawing6.xml"/><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diagramColors" Target="../diagrams/colors6.xml"/><Relationship Id="rId5" Type="http://schemas.openxmlformats.org/officeDocument/2006/relationships/diagramQuickStyle" Target="../diagrams/quickStyle6.xml"/><Relationship Id="rId4" Type="http://schemas.openxmlformats.org/officeDocument/2006/relationships/diagramLayout" Target="../diagrams/layout6.xml"/></Relationships>
</file>

<file path=ppt/slides/_rels/slide12.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6.xml"/><Relationship Id="rId1" Type="http://schemas.openxmlformats.org/officeDocument/2006/relationships/slideLayout" Target="../slideLayouts/slideLayout7.xml"/><Relationship Id="rId4" Type="http://schemas.openxmlformats.org/officeDocument/2006/relationships/image" Target="../media/image6.png"/></Relationships>
</file>

<file path=ppt/slides/_rels/slide13.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diagramData" Target="../diagrams/data7.xml"/><Relationship Id="rId7" Type="http://schemas.microsoft.com/office/2007/relationships/diagramDrawing" Target="../diagrams/drawing7.xml"/><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diagramColors" Target="../diagrams/colors7.xml"/><Relationship Id="rId5" Type="http://schemas.openxmlformats.org/officeDocument/2006/relationships/diagramQuickStyle" Target="../diagrams/quickStyle7.xml"/><Relationship Id="rId4" Type="http://schemas.openxmlformats.org/officeDocument/2006/relationships/diagramLayout" Target="../diagrams/layout7.xml"/></Relationships>
</file>

<file path=ppt/slides/_rels/slide14.xml.rels><?xml version="1.0" encoding="UTF-8" standalone="yes"?>
<Relationships xmlns="http://schemas.openxmlformats.org/package/2006/relationships"><Relationship Id="rId3" Type="http://schemas.openxmlformats.org/officeDocument/2006/relationships/diagramLayout" Target="../diagrams/layout8.xml"/><Relationship Id="rId7" Type="http://schemas.openxmlformats.org/officeDocument/2006/relationships/image" Target="../media/image3.png"/><Relationship Id="rId2" Type="http://schemas.openxmlformats.org/officeDocument/2006/relationships/diagramData" Target="../diagrams/data8.xml"/><Relationship Id="rId1" Type="http://schemas.openxmlformats.org/officeDocument/2006/relationships/slideLayout" Target="../slideLayouts/slideLayout2.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15.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16.xml.rels><?xml version="1.0" encoding="UTF-8" standalone="yes"?>
<Relationships xmlns="http://schemas.openxmlformats.org/package/2006/relationships"><Relationship Id="rId3" Type="http://schemas.openxmlformats.org/officeDocument/2006/relationships/hyperlink" Target="http://www.omahasystem.nl/" TargetMode="External"/><Relationship Id="rId2" Type="http://schemas.openxmlformats.org/officeDocument/2006/relationships/slideLayout" Target="../slideLayouts/slideLayout2.xml"/><Relationship Id="rId1" Type="http://schemas.openxmlformats.org/officeDocument/2006/relationships/video" Target="https://www.youtube.com/embed/BYeshzeFWc8?feature=oembed" TargetMode="External"/><Relationship Id="rId5" Type="http://schemas.openxmlformats.org/officeDocument/2006/relationships/image" Target="../media/image59.jpeg"/><Relationship Id="rId4" Type="http://schemas.openxmlformats.org/officeDocument/2006/relationships/image" Target="../media/image3.png"/></Relationships>
</file>

<file path=ppt/slides/_rels/slide1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Layout" Target="../slideLayouts/slideLayout2.xml"/><Relationship Id="rId1" Type="http://schemas.openxmlformats.org/officeDocument/2006/relationships/video" Target="https://www.youtube.com/embed/PFXd6-Zj4e8?feature=oembed" TargetMode="External"/><Relationship Id="rId4" Type="http://schemas.openxmlformats.org/officeDocument/2006/relationships/image" Target="../media/image60.jpeg"/></Relationships>
</file>

<file path=ppt/slides/_rels/slide18.xml.rels><?xml version="1.0" encoding="UTF-8" standalone="yes"?>
<Relationships xmlns="http://schemas.openxmlformats.org/package/2006/relationships"><Relationship Id="rId3" Type="http://schemas.openxmlformats.org/officeDocument/2006/relationships/hyperlink" Target="http://www.omahasystem.nl/" TargetMode="External"/><Relationship Id="rId2" Type="http://schemas.openxmlformats.org/officeDocument/2006/relationships/slideLayout" Target="../slideLayouts/slideLayout2.xml"/><Relationship Id="rId1" Type="http://schemas.openxmlformats.org/officeDocument/2006/relationships/video" Target="https://www.youtube.com/embed/oswNLk35JcY?feature=oembed" TargetMode="External"/><Relationship Id="rId5" Type="http://schemas.openxmlformats.org/officeDocument/2006/relationships/image" Target="../media/image61.jpeg"/><Relationship Id="rId4" Type="http://schemas.openxmlformats.org/officeDocument/2006/relationships/image" Target="../media/image3.png"/></Relationships>
</file>

<file path=ppt/slides/_rels/slide19.xml.rels><?xml version="1.0" encoding="UTF-8" standalone="yes"?>
<Relationships xmlns="http://schemas.openxmlformats.org/package/2006/relationships"><Relationship Id="rId3" Type="http://schemas.openxmlformats.org/officeDocument/2006/relationships/hyperlink" Target="http://www.omahasystem.nl/" TargetMode="External"/><Relationship Id="rId2" Type="http://schemas.openxmlformats.org/officeDocument/2006/relationships/slideLayout" Target="../slideLayouts/slideLayout2.xml"/><Relationship Id="rId1" Type="http://schemas.openxmlformats.org/officeDocument/2006/relationships/video" Target="https://www.youtube.com/embed/yK8rR1oMS0M?feature=oembed" TargetMode="External"/><Relationship Id="rId5" Type="http://schemas.openxmlformats.org/officeDocument/2006/relationships/image" Target="../media/image62.jpeg"/><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hyperlink" Target="http://www.omahasystem.nl/" TargetMode="External"/><Relationship Id="rId2" Type="http://schemas.openxmlformats.org/officeDocument/2006/relationships/slideLayout" Target="../slideLayouts/slideLayout2.xml"/><Relationship Id="rId1" Type="http://schemas.openxmlformats.org/officeDocument/2006/relationships/video" Target="https://www.youtube.com/embed/jUZKS4-BxwQ?feature=oembed" TargetMode="External"/><Relationship Id="rId5" Type="http://schemas.openxmlformats.org/officeDocument/2006/relationships/image" Target="../media/image63.jpeg"/><Relationship Id="rId4" Type="http://schemas.openxmlformats.org/officeDocument/2006/relationships/image" Target="../media/image3.png"/></Relationships>
</file>

<file path=ppt/slides/_rels/slide21.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2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65.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diagramLayout" Target="../diagrams/layout9.xml"/><Relationship Id="rId7" Type="http://schemas.openxmlformats.org/officeDocument/2006/relationships/image" Target="../media/image3.png"/><Relationship Id="rId2" Type="http://schemas.openxmlformats.org/officeDocument/2006/relationships/diagramData" Target="../diagrams/data9.xml"/><Relationship Id="rId1" Type="http://schemas.openxmlformats.org/officeDocument/2006/relationships/slideLayout" Target="../slideLayouts/slideLayout2.xml"/><Relationship Id="rId6" Type="http://schemas.microsoft.com/office/2007/relationships/diagramDrawing" Target="../diagrams/drawing9.xml"/><Relationship Id="rId5" Type="http://schemas.openxmlformats.org/officeDocument/2006/relationships/diagramColors" Target="../diagrams/colors9.xml"/><Relationship Id="rId4" Type="http://schemas.openxmlformats.org/officeDocument/2006/relationships/diagramQuickStyle" Target="../diagrams/quickStyle9.xml"/></Relationships>
</file>

<file path=ppt/slides/_rels/slide2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diagramLayout" Target="../diagrams/layout10.xml"/><Relationship Id="rId2" Type="http://schemas.openxmlformats.org/officeDocument/2006/relationships/diagramData" Target="../diagrams/data10.xml"/><Relationship Id="rId1" Type="http://schemas.openxmlformats.org/officeDocument/2006/relationships/slideLayout" Target="../slideLayouts/slideLayout2.xml"/><Relationship Id="rId6" Type="http://schemas.microsoft.com/office/2007/relationships/diagramDrawing" Target="../diagrams/drawing10.xml"/><Relationship Id="rId5" Type="http://schemas.openxmlformats.org/officeDocument/2006/relationships/diagramColors" Target="../diagrams/colors10.xml"/><Relationship Id="rId4" Type="http://schemas.openxmlformats.org/officeDocument/2006/relationships/diagramQuickStyle" Target="../diagrams/quickStyle10.xml"/></Relationships>
</file>

<file path=ppt/slides/_rels/slide27.xml.rels><?xml version="1.0" encoding="UTF-8" standalone="yes"?>
<Relationships xmlns="http://schemas.openxmlformats.org/package/2006/relationships"><Relationship Id="rId3" Type="http://schemas.openxmlformats.org/officeDocument/2006/relationships/image" Target="../media/image88.svg"/><Relationship Id="rId2" Type="http://schemas.openxmlformats.org/officeDocument/2006/relationships/image" Target="../media/image87.png"/><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2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3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diagramLayout" Target="../diagrams/layout11.xml"/><Relationship Id="rId7" Type="http://schemas.openxmlformats.org/officeDocument/2006/relationships/image" Target="../media/image6.png"/><Relationship Id="rId2" Type="http://schemas.openxmlformats.org/officeDocument/2006/relationships/diagramData" Target="../diagrams/data11.xml"/><Relationship Id="rId1" Type="http://schemas.openxmlformats.org/officeDocument/2006/relationships/slideLayout" Target="../slideLayouts/slideLayout2.xml"/><Relationship Id="rId6" Type="http://schemas.microsoft.com/office/2007/relationships/diagramDrawing" Target="../diagrams/drawing11.xml"/><Relationship Id="rId5" Type="http://schemas.openxmlformats.org/officeDocument/2006/relationships/diagramColors" Target="../diagrams/colors11.xml"/><Relationship Id="rId4" Type="http://schemas.openxmlformats.org/officeDocument/2006/relationships/diagramQuickStyle" Target="../diagrams/quickStyle11.xml"/></Relationships>
</file>

<file path=ppt/slides/_rels/slide3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01.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diagramLayout" Target="../diagrams/layout12.xml"/><Relationship Id="rId7" Type="http://schemas.openxmlformats.org/officeDocument/2006/relationships/image" Target="../media/image3.png"/><Relationship Id="rId2" Type="http://schemas.openxmlformats.org/officeDocument/2006/relationships/diagramData" Target="../diagrams/data12.xml"/><Relationship Id="rId1" Type="http://schemas.openxmlformats.org/officeDocument/2006/relationships/slideLayout" Target="../slideLayouts/slideLayout2.xml"/><Relationship Id="rId6" Type="http://schemas.microsoft.com/office/2007/relationships/diagramDrawing" Target="../diagrams/drawing12.xml"/><Relationship Id="rId5" Type="http://schemas.openxmlformats.org/officeDocument/2006/relationships/diagramColors" Target="../diagrams/colors12.xml"/><Relationship Id="rId4" Type="http://schemas.openxmlformats.org/officeDocument/2006/relationships/diagramQuickStyle" Target="../diagrams/quickStyle12.xml"/></Relationships>
</file>

<file path=ppt/slides/_rels/slide35.xml.rels><?xml version="1.0" encoding="UTF-8" standalone="yes"?>
<Relationships xmlns="http://schemas.openxmlformats.org/package/2006/relationships"><Relationship Id="rId3" Type="http://schemas.openxmlformats.org/officeDocument/2006/relationships/image" Target="../media/image102.png"/><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3" Type="http://schemas.openxmlformats.org/officeDocument/2006/relationships/diagramLayout" Target="../diagrams/layout13.xml"/><Relationship Id="rId7" Type="http://schemas.openxmlformats.org/officeDocument/2006/relationships/image" Target="../media/image3.png"/><Relationship Id="rId2" Type="http://schemas.openxmlformats.org/officeDocument/2006/relationships/diagramData" Target="../diagrams/data13.xml"/><Relationship Id="rId1" Type="http://schemas.openxmlformats.org/officeDocument/2006/relationships/slideLayout" Target="../slideLayouts/slideLayout2.xml"/><Relationship Id="rId6" Type="http://schemas.microsoft.com/office/2007/relationships/diagramDrawing" Target="../diagrams/drawing13.xml"/><Relationship Id="rId5" Type="http://schemas.openxmlformats.org/officeDocument/2006/relationships/diagramColors" Target="../diagrams/colors13.xml"/><Relationship Id="rId4" Type="http://schemas.openxmlformats.org/officeDocument/2006/relationships/diagramQuickStyle" Target="../diagrams/quickStyle13.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7.xml"/><Relationship Id="rId4" Type="http://schemas.openxmlformats.org/officeDocument/2006/relationships/image" Target="../media/image6.png"/></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xml"/><Relationship Id="rId1" Type="http://schemas.openxmlformats.org/officeDocument/2006/relationships/slideLayout" Target="../slideLayouts/slideLayout7.xml"/><Relationship Id="rId4" Type="http://schemas.openxmlformats.org/officeDocument/2006/relationships/image" Target="../media/image6.png"/></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2.xml"/><Relationship Id="rId7" Type="http://schemas.openxmlformats.org/officeDocument/2006/relationships/image" Target="../media/image3.png"/><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3.xml"/><Relationship Id="rId7" Type="http://schemas.openxmlformats.org/officeDocument/2006/relationships/image" Target="../media/image3.png"/><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4.xml"/><Relationship Id="rId7" Type="http://schemas.openxmlformats.org/officeDocument/2006/relationships/image" Target="../media/image3.png"/><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7" name="Rectangle 16">
            <a:extLst>
              <a:ext uri="{FF2B5EF4-FFF2-40B4-BE49-F238E27FC236}">
                <a16:creationId xmlns:a16="http://schemas.microsoft.com/office/drawing/2014/main" id="{5A1B47C8-47A0-4A88-8830-6DEA3B5DE39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001">
            <a:schemeClr val="lt1"/>
          </a:fillRef>
          <a:effectRef idx="0">
            <a:schemeClr val="accent1"/>
          </a:effectRef>
          <a:fontRef idx="minor">
            <a:schemeClr val="lt1"/>
          </a:fontRef>
        </p:style>
        <p:txBody>
          <a:bodyPr rtlCol="0" anchor="ctr"/>
          <a:lstStyle/>
          <a:p>
            <a:pPr algn="ctr"/>
            <a:endParaRPr lang="en-US"/>
          </a:p>
        </p:txBody>
      </p:sp>
      <p:pic>
        <p:nvPicPr>
          <p:cNvPr id="7" name="Afbeelding 6">
            <a:extLst>
              <a:ext uri="{FF2B5EF4-FFF2-40B4-BE49-F238E27FC236}">
                <a16:creationId xmlns:a16="http://schemas.microsoft.com/office/drawing/2014/main" id="{15391A9C-E253-41A4-8623-BEA430623BA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33999" y="2016972"/>
            <a:ext cx="6275667" cy="2824055"/>
          </a:xfrm>
          <a:prstGeom prst="rect">
            <a:avLst/>
          </a:prstGeom>
        </p:spPr>
      </p:pic>
      <p:sp>
        <p:nvSpPr>
          <p:cNvPr id="19" name="Rectangle 18">
            <a:extLst>
              <a:ext uri="{FF2B5EF4-FFF2-40B4-BE49-F238E27FC236}">
                <a16:creationId xmlns:a16="http://schemas.microsoft.com/office/drawing/2014/main" id="{984BBFDD-E720-4805-A9C8-129FBBF6DD7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7613486" y="0"/>
            <a:ext cx="4584734"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el 1"/>
          <p:cNvSpPr>
            <a:spLocks noGrp="1"/>
          </p:cNvSpPr>
          <p:nvPr>
            <p:ph type="ctrTitle"/>
          </p:nvPr>
        </p:nvSpPr>
        <p:spPr>
          <a:xfrm>
            <a:off x="8096885" y="640080"/>
            <a:ext cx="3659246" cy="2926080"/>
          </a:xfrm>
        </p:spPr>
        <p:txBody>
          <a:bodyPr>
            <a:normAutofit/>
          </a:bodyPr>
          <a:lstStyle/>
          <a:p>
            <a:r>
              <a:rPr lang="nl-NL" sz="4400" b="1">
                <a:solidFill>
                  <a:srgbClr val="FFFFFF"/>
                </a:solidFill>
              </a:rPr>
              <a:t>Omaha System,  kennismaking</a:t>
            </a:r>
          </a:p>
        </p:txBody>
      </p:sp>
      <p:sp>
        <p:nvSpPr>
          <p:cNvPr id="3" name="Ondertitel 2"/>
          <p:cNvSpPr>
            <a:spLocks noGrp="1"/>
          </p:cNvSpPr>
          <p:nvPr>
            <p:ph type="subTitle" idx="1"/>
          </p:nvPr>
        </p:nvSpPr>
        <p:spPr>
          <a:xfrm>
            <a:off x="8096885" y="3578084"/>
            <a:ext cx="3659246" cy="2639835"/>
          </a:xfrm>
        </p:spPr>
        <p:txBody>
          <a:bodyPr>
            <a:normAutofit/>
          </a:bodyPr>
          <a:lstStyle/>
          <a:p>
            <a:endParaRPr lang="nl-NL" sz="1500">
              <a:solidFill>
                <a:srgbClr val="FFFFFF"/>
              </a:solidFill>
            </a:endParaRPr>
          </a:p>
        </p:txBody>
      </p:sp>
      <p:sp>
        <p:nvSpPr>
          <p:cNvPr id="21" name="Rectangle 20">
            <a:extLst>
              <a:ext uri="{FF2B5EF4-FFF2-40B4-BE49-F238E27FC236}">
                <a16:creationId xmlns:a16="http://schemas.microsoft.com/office/drawing/2014/main" id="{5AC4BE46-4A77-42FE-9D15-065CDB2F847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556906"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366357132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kstvak 4">
            <a:extLst>
              <a:ext uri="{FF2B5EF4-FFF2-40B4-BE49-F238E27FC236}">
                <a16:creationId xmlns:a16="http://schemas.microsoft.com/office/drawing/2014/main" id="{7E9C5F10-BF93-41E5-80C5-6C1C1F306F4D}"/>
              </a:ext>
            </a:extLst>
          </p:cNvPr>
          <p:cNvSpPr txBox="1"/>
          <p:nvPr/>
        </p:nvSpPr>
        <p:spPr>
          <a:xfrm>
            <a:off x="434584" y="3222649"/>
            <a:ext cx="11322831" cy="1107996"/>
          </a:xfrm>
          <a:prstGeom prst="rect">
            <a:avLst/>
          </a:prstGeom>
          <a:solidFill>
            <a:schemeClr val="bg1"/>
          </a:solidFill>
        </p:spPr>
        <p:txBody>
          <a:bodyPr wrap="square" rtlCol="0">
            <a:spAutoFit/>
          </a:bodyPr>
          <a:lstStyle/>
          <a:p>
            <a:r>
              <a:rPr lang="nl-NL" sz="6600">
                <a:latin typeface="Mathilde" panose="03050500000000020004" pitchFamily="66" charset="0"/>
              </a:rPr>
              <a:t>												Elektronisch </a:t>
            </a:r>
            <a:r>
              <a:rPr lang="nl-NL" sz="6600" err="1">
                <a:latin typeface="Mathilde" panose="03050500000000020004" pitchFamily="66" charset="0"/>
              </a:rPr>
              <a:t>Clienten</a:t>
            </a:r>
            <a:r>
              <a:rPr lang="nl-NL" sz="6600">
                <a:latin typeface="Mathilde" panose="03050500000000020004" pitchFamily="66" charset="0"/>
              </a:rPr>
              <a:t> Dossier</a:t>
            </a:r>
          </a:p>
        </p:txBody>
      </p:sp>
      <p:graphicFrame>
        <p:nvGraphicFramePr>
          <p:cNvPr id="4" name="Tijdelijke aanduiding voor inhoud 3">
            <a:extLst>
              <a:ext uri="{FF2B5EF4-FFF2-40B4-BE49-F238E27FC236}">
                <a16:creationId xmlns:a16="http://schemas.microsoft.com/office/drawing/2014/main" id="{B5FF917E-B85E-4B5E-B747-4076E817A564}"/>
              </a:ext>
            </a:extLst>
          </p:cNvPr>
          <p:cNvGraphicFramePr>
            <a:graphicFrameLocks noGrp="1"/>
          </p:cNvGraphicFramePr>
          <p:nvPr>
            <p:ph idx="1"/>
            <p:extLst>
              <p:ext uri="{D42A27DB-BD31-4B8C-83A1-F6EECF244321}">
                <p14:modId xmlns:p14="http://schemas.microsoft.com/office/powerpoint/2010/main" val="3552562076"/>
              </p:ext>
            </p:extLst>
          </p:nvPr>
        </p:nvGraphicFramePr>
        <p:xfrm>
          <a:off x="-2202286" y="230282"/>
          <a:ext cx="10292478" cy="528944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7170" name="Picture 2" descr="Gerelateerde afbeelding">
            <a:extLst>
              <a:ext uri="{FF2B5EF4-FFF2-40B4-BE49-F238E27FC236}">
                <a16:creationId xmlns:a16="http://schemas.microsoft.com/office/drawing/2014/main" id="{6D66FE50-0017-49C4-803C-6254D15C2815}"/>
              </a:ext>
            </a:extLst>
          </p:cNvPr>
          <p:cNvPicPr>
            <a:picLocks noChangeAspect="1" noChangeArrowheads="1"/>
          </p:cNvPicPr>
          <p:nvPr/>
        </p:nvPicPr>
        <p:blipFill>
          <a:blip r:embed="rId8">
            <a:duotone>
              <a:prstClr val="black"/>
              <a:schemeClr val="accent2">
                <a:tint val="45000"/>
                <a:satMod val="400000"/>
              </a:schemeClr>
            </a:duotone>
            <a:extLst>
              <a:ext uri="{28A0092B-C50C-407E-A947-70E740481C1C}">
                <a14:useLocalDpi xmlns:a14="http://schemas.microsoft.com/office/drawing/2010/main" val="0"/>
              </a:ext>
            </a:extLst>
          </a:blip>
          <a:srcRect/>
          <a:stretch>
            <a:fillRect/>
          </a:stretch>
        </p:blipFill>
        <p:spPr bwMode="auto">
          <a:xfrm>
            <a:off x="3372016" y="4648184"/>
            <a:ext cx="2619375" cy="1743075"/>
          </a:xfrm>
          <a:prstGeom prst="ellipse">
            <a:avLst/>
          </a:prstGeom>
          <a:ln>
            <a:noFill/>
          </a:ln>
          <a:effectLst>
            <a:softEdge rad="112500"/>
          </a:effectLst>
          <a:extLst>
            <a:ext uri="{909E8E84-426E-40DD-AFC4-6F175D3DCCD1}">
              <a14:hiddenFill xmlns:a14="http://schemas.microsoft.com/office/drawing/2010/main">
                <a:solidFill>
                  <a:srgbClr val="FFFFFF"/>
                </a:solidFill>
              </a14:hiddenFill>
            </a:ext>
          </a:extLst>
        </p:spPr>
      </p:pic>
      <p:sp>
        <p:nvSpPr>
          <p:cNvPr id="2" name="Tekstballon: rechthoek met afgeronde hoeken 1">
            <a:extLst>
              <a:ext uri="{FF2B5EF4-FFF2-40B4-BE49-F238E27FC236}">
                <a16:creationId xmlns:a16="http://schemas.microsoft.com/office/drawing/2014/main" id="{02A767AA-0EAF-4F8C-A119-021522D1ECC9}"/>
              </a:ext>
            </a:extLst>
          </p:cNvPr>
          <p:cNvSpPr/>
          <p:nvPr/>
        </p:nvSpPr>
        <p:spPr>
          <a:xfrm>
            <a:off x="478971" y="146629"/>
            <a:ext cx="1607003" cy="1107995"/>
          </a:xfrm>
          <a:prstGeom prst="wedgeRoundRectCallout">
            <a:avLst>
              <a:gd name="adj1" fmla="val 88542"/>
              <a:gd name="adj2" fmla="val 65609"/>
              <a:gd name="adj3" fmla="val 16667"/>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2400">
                <a:solidFill>
                  <a:schemeClr val="tx1"/>
                </a:solidFill>
              </a:rPr>
              <a:t>Input: </a:t>
            </a:r>
            <a:r>
              <a:rPr lang="nl-NL">
                <a:solidFill>
                  <a:schemeClr val="tx1"/>
                </a:solidFill>
              </a:rPr>
              <a:t>Vastleggen van gezondheid</a:t>
            </a:r>
          </a:p>
          <a:p>
            <a:pPr algn="ctr"/>
            <a:r>
              <a:rPr lang="nl-NL">
                <a:solidFill>
                  <a:schemeClr val="tx1"/>
                </a:solidFill>
              </a:rPr>
              <a:t>informatie </a:t>
            </a:r>
          </a:p>
        </p:txBody>
      </p:sp>
      <p:pic>
        <p:nvPicPr>
          <p:cNvPr id="6" name="Afbeelding 5" descr="Afbeelding met tekening&#10;&#10;Automatisch gegenereerde beschrijving">
            <a:extLst>
              <a:ext uri="{FF2B5EF4-FFF2-40B4-BE49-F238E27FC236}">
                <a16:creationId xmlns:a16="http://schemas.microsoft.com/office/drawing/2014/main" id="{A75EF382-4ACE-44CC-988C-4F2556303BE6}"/>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11071800" y="6447600"/>
            <a:ext cx="813600" cy="365925"/>
          </a:xfrm>
          <a:prstGeom prst="rect">
            <a:avLst/>
          </a:prstGeom>
        </p:spPr>
      </p:pic>
      <p:sp>
        <p:nvSpPr>
          <p:cNvPr id="7" name="Rechthoek 6">
            <a:extLst>
              <a:ext uri="{FF2B5EF4-FFF2-40B4-BE49-F238E27FC236}">
                <a16:creationId xmlns:a16="http://schemas.microsoft.com/office/drawing/2014/main" id="{BD2DCCA7-3A28-417E-BC7F-3B101C65C529}"/>
              </a:ext>
            </a:extLst>
          </p:cNvPr>
          <p:cNvSpPr/>
          <p:nvPr/>
        </p:nvSpPr>
        <p:spPr>
          <a:xfrm>
            <a:off x="10201275" y="5429250"/>
            <a:ext cx="1771650" cy="8165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Tree>
    <p:extLst>
      <p:ext uri="{BB962C8B-B14F-4D97-AF65-F5344CB8AC3E}">
        <p14:creationId xmlns:p14="http://schemas.microsoft.com/office/powerpoint/2010/main" val="25017000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7170"/>
                                        </p:tgtEl>
                                        <p:attrNameLst>
                                          <p:attrName>style.visibility</p:attrName>
                                        </p:attrNameLst>
                                      </p:cBhvr>
                                      <p:to>
                                        <p:strVal val="visible"/>
                                      </p:to>
                                    </p:set>
                                    <p:animEffect transition="in" filter="fade">
                                      <p:cBhvr>
                                        <p:cTn id="7" dur="1000"/>
                                        <p:tgtEl>
                                          <p:spTgt spid="7170"/>
                                        </p:tgtEl>
                                      </p:cBhvr>
                                    </p:animEffect>
                                    <p:anim calcmode="lin" valueType="num">
                                      <p:cBhvr>
                                        <p:cTn id="8" dur="1000" fill="hold"/>
                                        <p:tgtEl>
                                          <p:spTgt spid="7170"/>
                                        </p:tgtEl>
                                        <p:attrNameLst>
                                          <p:attrName>ppt_x</p:attrName>
                                        </p:attrNameLst>
                                      </p:cBhvr>
                                      <p:tavLst>
                                        <p:tav tm="0">
                                          <p:val>
                                            <p:strVal val="#ppt_x"/>
                                          </p:val>
                                        </p:tav>
                                        <p:tav tm="100000">
                                          <p:val>
                                            <p:strVal val="#ppt_x"/>
                                          </p:val>
                                        </p:tav>
                                      </p:tavLst>
                                    </p:anim>
                                    <p:anim calcmode="lin" valueType="num">
                                      <p:cBhvr>
                                        <p:cTn id="9" dur="1000" fill="hold"/>
                                        <p:tgtEl>
                                          <p:spTgt spid="717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6878E53-2065-47BF-94BB-3A4137D598D2}"/>
              </a:ext>
            </a:extLst>
          </p:cNvPr>
          <p:cNvSpPr>
            <a:spLocks noGrp="1"/>
          </p:cNvSpPr>
          <p:nvPr>
            <p:ph type="title"/>
          </p:nvPr>
        </p:nvSpPr>
        <p:spPr/>
        <p:txBody>
          <a:bodyPr/>
          <a:lstStyle/>
          <a:p>
            <a:r>
              <a:rPr lang="nl-NL"/>
              <a:t>Van data naar wijsheid, voor verbetering van zorg</a:t>
            </a:r>
          </a:p>
        </p:txBody>
      </p:sp>
      <p:graphicFrame>
        <p:nvGraphicFramePr>
          <p:cNvPr id="4" name="Tijdelijke aanduiding voor inhoud 3">
            <a:extLst>
              <a:ext uri="{FF2B5EF4-FFF2-40B4-BE49-F238E27FC236}">
                <a16:creationId xmlns:a16="http://schemas.microsoft.com/office/drawing/2014/main" id="{F05DFE9B-60D0-4BE5-8B7C-8DD393674731}"/>
              </a:ext>
            </a:extLst>
          </p:cNvPr>
          <p:cNvGraphicFramePr>
            <a:graphicFrameLocks noGrp="1"/>
          </p:cNvGraphicFramePr>
          <p:nvPr>
            <p:ph idx="1"/>
          </p:nvPr>
        </p:nvGraphicFramePr>
        <p:xfrm>
          <a:off x="246958" y="1921858"/>
          <a:ext cx="6372784" cy="372034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Rechthoek: afgeronde hoeken 4">
            <a:extLst>
              <a:ext uri="{FF2B5EF4-FFF2-40B4-BE49-F238E27FC236}">
                <a16:creationId xmlns:a16="http://schemas.microsoft.com/office/drawing/2014/main" id="{03D88C48-B814-4AF7-8594-E14E60BD3063}"/>
              </a:ext>
            </a:extLst>
          </p:cNvPr>
          <p:cNvSpPr/>
          <p:nvPr/>
        </p:nvSpPr>
        <p:spPr>
          <a:xfrm>
            <a:off x="246958" y="5826704"/>
            <a:ext cx="6801853" cy="403475"/>
          </a:xfrm>
          <a:prstGeom prst="roundRect">
            <a:avLst/>
          </a:prstGeom>
          <a:solidFill>
            <a:srgbClr val="E63E22"/>
          </a:solidFill>
        </p:spPr>
        <p:style>
          <a:lnRef idx="1">
            <a:schemeClr val="accent6"/>
          </a:lnRef>
          <a:fillRef idx="2">
            <a:schemeClr val="accent6"/>
          </a:fillRef>
          <a:effectRef idx="1">
            <a:schemeClr val="accent6"/>
          </a:effectRef>
          <a:fontRef idx="minor">
            <a:schemeClr val="dk1"/>
          </a:fontRef>
        </p:style>
        <p:txBody>
          <a:bodyPr rtlCol="0" anchor="ctr"/>
          <a:lstStyle/>
          <a:p>
            <a:pPr algn="ctr"/>
            <a:r>
              <a:rPr lang="nl-NL">
                <a:solidFill>
                  <a:schemeClr val="bg1"/>
                </a:solidFill>
              </a:rPr>
              <a:t>‘de werkelijkheid, dagelijkse praktijk’</a:t>
            </a:r>
            <a:endParaRPr lang="nl-NL"/>
          </a:p>
        </p:txBody>
      </p:sp>
      <p:pic>
        <p:nvPicPr>
          <p:cNvPr id="6" name="Afbeelding 5" descr="Afbeelding met tekening&#10;&#10;Automatisch gegenereerde beschrijving">
            <a:extLst>
              <a:ext uri="{FF2B5EF4-FFF2-40B4-BE49-F238E27FC236}">
                <a16:creationId xmlns:a16="http://schemas.microsoft.com/office/drawing/2014/main" id="{E8D39C7C-D0D2-43C7-99BF-4B000A01B80B}"/>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1071800" y="6447600"/>
            <a:ext cx="813600" cy="365925"/>
          </a:xfrm>
          <a:prstGeom prst="rect">
            <a:avLst/>
          </a:prstGeom>
        </p:spPr>
      </p:pic>
      <p:sp>
        <p:nvSpPr>
          <p:cNvPr id="7" name="Rechthoek 6">
            <a:extLst>
              <a:ext uri="{FF2B5EF4-FFF2-40B4-BE49-F238E27FC236}">
                <a16:creationId xmlns:a16="http://schemas.microsoft.com/office/drawing/2014/main" id="{5C4290B5-E72E-478D-A329-2477F0292079}"/>
              </a:ext>
            </a:extLst>
          </p:cNvPr>
          <p:cNvSpPr/>
          <p:nvPr/>
        </p:nvSpPr>
        <p:spPr>
          <a:xfrm>
            <a:off x="10201275" y="5429250"/>
            <a:ext cx="1771650" cy="8165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Tree>
    <p:extLst>
      <p:ext uri="{BB962C8B-B14F-4D97-AF65-F5344CB8AC3E}">
        <p14:creationId xmlns:p14="http://schemas.microsoft.com/office/powerpoint/2010/main" val="387050440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860002" y="750505"/>
            <a:ext cx="7919526" cy="53569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 name="Afbeelding 2" descr="Afbeelding met tekening&#10;&#10;Automatisch gegenereerde beschrijving">
            <a:extLst>
              <a:ext uri="{FF2B5EF4-FFF2-40B4-BE49-F238E27FC236}">
                <a16:creationId xmlns:a16="http://schemas.microsoft.com/office/drawing/2014/main" id="{580C4CD1-A6A1-4194-9758-55893BAB3CE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1071800" y="6447600"/>
            <a:ext cx="813600" cy="365925"/>
          </a:xfrm>
          <a:prstGeom prst="rect">
            <a:avLst/>
          </a:prstGeom>
        </p:spPr>
      </p:pic>
    </p:spTree>
    <p:extLst>
      <p:ext uri="{BB962C8B-B14F-4D97-AF65-F5344CB8AC3E}">
        <p14:creationId xmlns:p14="http://schemas.microsoft.com/office/powerpoint/2010/main" val="420676099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FB5993E2-C02B-4335-ABA5-D8EC465551E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6315" cy="6858000"/>
          </a:xfrm>
          <a:prstGeom prst="rect">
            <a:avLst/>
          </a:prstGeom>
          <a:ln>
            <a:noFill/>
          </a:ln>
        </p:spPr>
        <p:style>
          <a:lnRef idx="2">
            <a:schemeClr val="accent6">
              <a:shade val="50000"/>
            </a:schemeClr>
          </a:lnRef>
          <a:fillRef idx="1001">
            <a:schemeClr val="lt1"/>
          </a:fillRef>
          <a:effectRef idx="0">
            <a:schemeClr val="accent6"/>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C0B801A2-5622-4BE8-9AD2-C337A2CD002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el 1"/>
          <p:cNvSpPr>
            <a:spLocks noGrp="1"/>
          </p:cNvSpPr>
          <p:nvPr>
            <p:ph type="title"/>
          </p:nvPr>
        </p:nvSpPr>
        <p:spPr>
          <a:xfrm>
            <a:off x="492370" y="516835"/>
            <a:ext cx="3084844" cy="5772840"/>
          </a:xfrm>
        </p:spPr>
        <p:txBody>
          <a:bodyPr anchor="ctr">
            <a:normAutofit/>
          </a:bodyPr>
          <a:lstStyle/>
          <a:p>
            <a:r>
              <a:rPr lang="nl-NL" sz="2800" b="1">
                <a:solidFill>
                  <a:srgbClr val="FFFFFF"/>
                </a:solidFill>
              </a:rPr>
              <a:t>Meestvoorkomende classificaties</a:t>
            </a:r>
          </a:p>
        </p:txBody>
      </p:sp>
      <p:sp>
        <p:nvSpPr>
          <p:cNvPr id="14" name="Rectangle 13">
            <a:extLst>
              <a:ext uri="{FF2B5EF4-FFF2-40B4-BE49-F238E27FC236}">
                <a16:creationId xmlns:a16="http://schemas.microsoft.com/office/drawing/2014/main" id="{B7AF614F-5BC3-4086-99F5-B87C5847A07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aphicFrame>
        <p:nvGraphicFramePr>
          <p:cNvPr id="5" name="Tijdelijke aanduiding voor inhoud 2">
            <a:extLst>
              <a:ext uri="{FF2B5EF4-FFF2-40B4-BE49-F238E27FC236}">
                <a16:creationId xmlns:a16="http://schemas.microsoft.com/office/drawing/2014/main" id="{AE84562A-CABC-4967-8EEC-3197690E01C3}"/>
              </a:ext>
            </a:extLst>
          </p:cNvPr>
          <p:cNvGraphicFramePr>
            <a:graphicFrameLocks noGrp="1"/>
          </p:cNvGraphicFramePr>
          <p:nvPr>
            <p:ph idx="1"/>
            <p:extLst>
              <p:ext uri="{D42A27DB-BD31-4B8C-83A1-F6EECF244321}">
                <p14:modId xmlns:p14="http://schemas.microsoft.com/office/powerpoint/2010/main" val="3307922452"/>
              </p:ext>
            </p:extLst>
          </p:nvPr>
        </p:nvGraphicFramePr>
        <p:xfrm>
          <a:off x="4741863" y="639763"/>
          <a:ext cx="6797675" cy="564991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7" name="Afbeelding 6" descr="Afbeelding met voedsel, tekening&#10;&#10;Automatisch gegenereerde beschrijving">
            <a:extLst>
              <a:ext uri="{FF2B5EF4-FFF2-40B4-BE49-F238E27FC236}">
                <a16:creationId xmlns:a16="http://schemas.microsoft.com/office/drawing/2014/main" id="{7B1251FD-DE7F-4C15-885A-ED25AD91B525}"/>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1073600" y="6447600"/>
            <a:ext cx="813600" cy="365925"/>
          </a:xfrm>
          <a:prstGeom prst="rect">
            <a:avLst/>
          </a:prstGeom>
        </p:spPr>
      </p:pic>
    </p:spTree>
    <p:extLst>
      <p:ext uri="{BB962C8B-B14F-4D97-AF65-F5344CB8AC3E}">
        <p14:creationId xmlns:p14="http://schemas.microsoft.com/office/powerpoint/2010/main" val="252618930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FB5993E2-C02B-4335-ABA5-D8EC465551E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6315" cy="6858000"/>
          </a:xfrm>
          <a:prstGeom prst="rect">
            <a:avLst/>
          </a:prstGeom>
          <a:ln>
            <a:noFill/>
          </a:ln>
        </p:spPr>
        <p:style>
          <a:lnRef idx="2">
            <a:schemeClr val="accent6">
              <a:shade val="50000"/>
            </a:schemeClr>
          </a:lnRef>
          <a:fillRef idx="1001">
            <a:schemeClr val="lt1"/>
          </a:fillRef>
          <a:effectRef idx="0">
            <a:schemeClr val="accent6"/>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C0B801A2-5622-4BE8-9AD2-C337A2CD002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el 1"/>
          <p:cNvSpPr>
            <a:spLocks noGrp="1"/>
          </p:cNvSpPr>
          <p:nvPr>
            <p:ph type="title"/>
          </p:nvPr>
        </p:nvSpPr>
        <p:spPr>
          <a:xfrm>
            <a:off x="492370" y="516835"/>
            <a:ext cx="3084844" cy="5772840"/>
          </a:xfrm>
        </p:spPr>
        <p:txBody>
          <a:bodyPr anchor="ctr">
            <a:normAutofit/>
          </a:bodyPr>
          <a:lstStyle/>
          <a:p>
            <a:r>
              <a:rPr lang="nl-NL" sz="2800" b="1">
                <a:solidFill>
                  <a:srgbClr val="FFFFFF"/>
                </a:solidFill>
              </a:rPr>
              <a:t>Meestvoorkomende classificaties</a:t>
            </a:r>
            <a:endParaRPr lang="nl-NL" sz="2800">
              <a:solidFill>
                <a:srgbClr val="FFFFFF"/>
              </a:solidFill>
            </a:endParaRPr>
          </a:p>
        </p:txBody>
      </p:sp>
      <p:sp>
        <p:nvSpPr>
          <p:cNvPr id="14" name="Rectangle 13">
            <a:extLst>
              <a:ext uri="{FF2B5EF4-FFF2-40B4-BE49-F238E27FC236}">
                <a16:creationId xmlns:a16="http://schemas.microsoft.com/office/drawing/2014/main" id="{B7AF614F-5BC3-4086-99F5-B87C5847A07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aphicFrame>
        <p:nvGraphicFramePr>
          <p:cNvPr id="5" name="Tijdelijke aanduiding voor inhoud 2">
            <a:extLst>
              <a:ext uri="{FF2B5EF4-FFF2-40B4-BE49-F238E27FC236}">
                <a16:creationId xmlns:a16="http://schemas.microsoft.com/office/drawing/2014/main" id="{08A92D7A-2136-49FA-AC9C-6EFB03360A73}"/>
              </a:ext>
            </a:extLst>
          </p:cNvPr>
          <p:cNvGraphicFramePr>
            <a:graphicFrameLocks noGrp="1"/>
          </p:cNvGraphicFramePr>
          <p:nvPr>
            <p:ph idx="1"/>
            <p:extLst>
              <p:ext uri="{D42A27DB-BD31-4B8C-83A1-F6EECF244321}">
                <p14:modId xmlns:p14="http://schemas.microsoft.com/office/powerpoint/2010/main" val="1786500006"/>
              </p:ext>
            </p:extLst>
          </p:nvPr>
        </p:nvGraphicFramePr>
        <p:xfrm>
          <a:off x="4741863" y="639763"/>
          <a:ext cx="6797675" cy="564991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7" name="Afbeelding 6" descr="Afbeelding met voedsel, tekening&#10;&#10;Automatisch gegenereerde beschrijving">
            <a:extLst>
              <a:ext uri="{FF2B5EF4-FFF2-40B4-BE49-F238E27FC236}">
                <a16:creationId xmlns:a16="http://schemas.microsoft.com/office/drawing/2014/main" id="{6CE1749E-47E2-449A-A441-50350E48683A}"/>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1073600" y="6447600"/>
            <a:ext cx="813600" cy="365925"/>
          </a:xfrm>
          <a:prstGeom prst="rect">
            <a:avLst/>
          </a:prstGeom>
        </p:spPr>
      </p:pic>
    </p:spTree>
    <p:extLst>
      <p:ext uri="{BB962C8B-B14F-4D97-AF65-F5344CB8AC3E}">
        <p14:creationId xmlns:p14="http://schemas.microsoft.com/office/powerpoint/2010/main" val="278141955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1" name="Rectangle 70">
            <a:extLst>
              <a:ext uri="{FF2B5EF4-FFF2-40B4-BE49-F238E27FC236}">
                <a16:creationId xmlns:a16="http://schemas.microsoft.com/office/drawing/2014/main" id="{284B70D5-875B-433D-BDBD-1522A85D6C1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1" cy="633431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p:cNvSpPr>
            <a:spLocks noGrp="1"/>
          </p:cNvSpPr>
          <p:nvPr>
            <p:ph type="title"/>
          </p:nvPr>
        </p:nvSpPr>
        <p:spPr>
          <a:xfrm>
            <a:off x="7859485" y="634946"/>
            <a:ext cx="3690257" cy="1450757"/>
          </a:xfrm>
        </p:spPr>
        <p:txBody>
          <a:bodyPr>
            <a:normAutofit/>
          </a:bodyPr>
          <a:lstStyle/>
          <a:p>
            <a:r>
              <a:rPr lang="nl-NL" b="1"/>
              <a:t>Oma.. </a:t>
            </a:r>
            <a:r>
              <a:rPr lang="nl-NL" b="1" err="1"/>
              <a:t>What</a:t>
            </a:r>
            <a:r>
              <a:rPr lang="nl-NL" b="1"/>
              <a:t> system?</a:t>
            </a:r>
          </a:p>
        </p:txBody>
      </p:sp>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633999" y="1051599"/>
            <a:ext cx="6909801" cy="4491370"/>
          </a:xfrm>
          <a:prstGeom prst="rect">
            <a:avLst/>
          </a:prstGeom>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73" name="Straight Connector 72">
            <a:extLst>
              <a:ext uri="{FF2B5EF4-FFF2-40B4-BE49-F238E27FC236}">
                <a16:creationId xmlns:a16="http://schemas.microsoft.com/office/drawing/2014/main" id="{C947DF4A-614C-4B4C-8B80-E5B9D8E8CFED}"/>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7892143" y="2085703"/>
            <a:ext cx="3566160" cy="0"/>
          </a:xfrm>
          <a:prstGeom prst="line">
            <a:avLst/>
          </a:prstGeom>
          <a:ln w="6350">
            <a:solidFill>
              <a:schemeClr val="tx1">
                <a:lumMod val="50000"/>
                <a:lumOff val="50000"/>
                <a:alpha val="90000"/>
              </a:schemeClr>
            </a:solidFill>
          </a:ln>
        </p:spPr>
        <p:style>
          <a:lnRef idx="1">
            <a:schemeClr val="accent1"/>
          </a:lnRef>
          <a:fillRef idx="0">
            <a:schemeClr val="accent1"/>
          </a:fillRef>
          <a:effectRef idx="0">
            <a:schemeClr val="accent1"/>
          </a:effectRef>
          <a:fontRef idx="minor">
            <a:schemeClr val="tx1"/>
          </a:fontRef>
        </p:style>
      </p:cxnSp>
      <p:sp>
        <p:nvSpPr>
          <p:cNvPr id="3" name="Tijdelijke aanduiding voor inhoud 2"/>
          <p:cNvSpPr>
            <a:spLocks noGrp="1"/>
          </p:cNvSpPr>
          <p:nvPr>
            <p:ph idx="1"/>
          </p:nvPr>
        </p:nvSpPr>
        <p:spPr>
          <a:xfrm>
            <a:off x="7859485" y="2198914"/>
            <a:ext cx="3690257" cy="3670180"/>
          </a:xfrm>
        </p:spPr>
        <p:txBody>
          <a:bodyPr>
            <a:normAutofit/>
          </a:bodyPr>
          <a:lstStyle/>
          <a:p>
            <a:pPr marL="0" indent="0">
              <a:buNone/>
            </a:pPr>
            <a:endParaRPr lang="nl-NL"/>
          </a:p>
          <a:p>
            <a:pPr marL="0" indent="0">
              <a:buNone/>
            </a:pPr>
            <a:r>
              <a:rPr lang="nl-NL"/>
              <a:t>Afkomst: Omaha Nebraska</a:t>
            </a:r>
          </a:p>
          <a:p>
            <a:pPr marL="0" indent="0">
              <a:buNone/>
            </a:pPr>
            <a:endParaRPr lang="nl-NL"/>
          </a:p>
          <a:p>
            <a:pPr marL="0" indent="0">
              <a:buNone/>
            </a:pPr>
            <a:r>
              <a:rPr lang="nl-NL"/>
              <a:t>System: samenhangend </a:t>
            </a:r>
          </a:p>
          <a:p>
            <a:pPr marL="0" indent="0">
              <a:buNone/>
            </a:pPr>
            <a:r>
              <a:rPr lang="nl-NL"/>
              <a:t>geheel</a:t>
            </a:r>
          </a:p>
        </p:txBody>
      </p:sp>
      <p:sp>
        <p:nvSpPr>
          <p:cNvPr id="75" name="Rectangle 74">
            <a:extLst>
              <a:ext uri="{FF2B5EF4-FFF2-40B4-BE49-F238E27FC236}">
                <a16:creationId xmlns:a16="http://schemas.microsoft.com/office/drawing/2014/main" id="{1E299956-A9E7-4FC1-A0B1-D590CA9730E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 y="6334316"/>
            <a:ext cx="12191985" cy="664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7" name="Rectangle 76">
            <a:extLst>
              <a:ext uri="{FF2B5EF4-FFF2-40B4-BE49-F238E27FC236}">
                <a16:creationId xmlns:a16="http://schemas.microsoft.com/office/drawing/2014/main" id="{17FC539C-B783-4B03-9F9E-D13430F3F64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pic>
        <p:nvPicPr>
          <p:cNvPr id="9" name="Afbeelding 8" descr="Afbeelding met tekening&#10;&#10;Automatisch gegenereerde beschrijving">
            <a:extLst>
              <a:ext uri="{FF2B5EF4-FFF2-40B4-BE49-F238E27FC236}">
                <a16:creationId xmlns:a16="http://schemas.microsoft.com/office/drawing/2014/main" id="{058C71B5-8FFC-456D-9A7F-2D990FF8635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1071800" y="6447600"/>
            <a:ext cx="813600" cy="365925"/>
          </a:xfrm>
          <a:prstGeom prst="rect">
            <a:avLst/>
          </a:prstGeom>
        </p:spPr>
      </p:pic>
    </p:spTree>
    <p:extLst>
      <p:ext uri="{BB962C8B-B14F-4D97-AF65-F5344CB8AC3E}">
        <p14:creationId xmlns:p14="http://schemas.microsoft.com/office/powerpoint/2010/main" val="392202332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3741B58E-3B65-4A01-A276-975AB2CF8A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6315" cy="6858000"/>
          </a:xfrm>
          <a:prstGeom prst="rect">
            <a:avLst/>
          </a:prstGeom>
          <a:ln>
            <a:noFill/>
          </a:ln>
        </p:spPr>
        <p:style>
          <a:lnRef idx="2">
            <a:schemeClr val="accent6">
              <a:shade val="50000"/>
            </a:schemeClr>
          </a:lnRef>
          <a:fillRef idx="1001">
            <a:schemeClr val="lt1"/>
          </a:fillRef>
          <a:effectRef idx="0">
            <a:schemeClr val="accent6"/>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7AAC67C3-831B-4AB1-A259-DFB839CAFAF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el 1"/>
          <p:cNvSpPr>
            <a:spLocks noGrp="1"/>
          </p:cNvSpPr>
          <p:nvPr>
            <p:ph type="title"/>
          </p:nvPr>
        </p:nvSpPr>
        <p:spPr>
          <a:xfrm>
            <a:off x="492370" y="605896"/>
            <a:ext cx="3275343" cy="5745993"/>
          </a:xfrm>
        </p:spPr>
        <p:txBody>
          <a:bodyPr anchor="ctr">
            <a:normAutofit/>
          </a:bodyPr>
          <a:lstStyle/>
          <a:p>
            <a:r>
              <a:rPr lang="nl-NL" sz="3600" b="1">
                <a:solidFill>
                  <a:srgbClr val="FFFFFF"/>
                </a:solidFill>
              </a:rPr>
              <a:t>Video:</a:t>
            </a:r>
            <a:br>
              <a:rPr lang="nl-NL" sz="3600" b="1">
                <a:solidFill>
                  <a:srgbClr val="FFFFFF"/>
                </a:solidFill>
              </a:rPr>
            </a:br>
            <a:r>
              <a:rPr lang="nl-NL" sz="3600" b="1">
                <a:solidFill>
                  <a:srgbClr val="FFFFFF"/>
                </a:solidFill>
              </a:rPr>
              <a:t>kiezen aandachtsgebied </a:t>
            </a:r>
          </a:p>
        </p:txBody>
      </p:sp>
      <p:sp>
        <p:nvSpPr>
          <p:cNvPr id="12" name="Rectangle 11">
            <a:extLst>
              <a:ext uri="{FF2B5EF4-FFF2-40B4-BE49-F238E27FC236}">
                <a16:creationId xmlns:a16="http://schemas.microsoft.com/office/drawing/2014/main" id="{054B3F04-9EAC-45C0-B3CE-0387EEA10A0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 name="Tijdelijke aanduiding voor inhoud 2"/>
          <p:cNvSpPr>
            <a:spLocks noGrp="1"/>
          </p:cNvSpPr>
          <p:nvPr>
            <p:ph idx="1"/>
          </p:nvPr>
        </p:nvSpPr>
        <p:spPr>
          <a:xfrm>
            <a:off x="5061570" y="-350"/>
            <a:ext cx="6413663" cy="963984"/>
          </a:xfrm>
        </p:spPr>
        <p:txBody>
          <a:bodyPr anchor="ctr">
            <a:normAutofit/>
          </a:bodyPr>
          <a:lstStyle/>
          <a:p>
            <a:endParaRPr lang="nl-NL">
              <a:hlinkClick r:id="rId3"/>
            </a:endParaRPr>
          </a:p>
          <a:p>
            <a:pPr marL="0" indent="0">
              <a:buNone/>
            </a:pPr>
            <a:endParaRPr lang="nl-NL">
              <a:cs typeface="Calibri"/>
            </a:endParaRPr>
          </a:p>
        </p:txBody>
      </p:sp>
      <p:pic>
        <p:nvPicPr>
          <p:cNvPr id="7" name="Afbeelding 6" descr="Afbeelding met voedsel, tekening&#10;&#10;Automatisch gegenereerde beschrijving">
            <a:extLst>
              <a:ext uri="{FF2B5EF4-FFF2-40B4-BE49-F238E27FC236}">
                <a16:creationId xmlns:a16="http://schemas.microsoft.com/office/drawing/2014/main" id="{1680BB51-A347-45C8-88F8-5E68B963E98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1073600" y="6447600"/>
            <a:ext cx="813600" cy="365925"/>
          </a:xfrm>
          <a:prstGeom prst="rect">
            <a:avLst/>
          </a:prstGeom>
        </p:spPr>
      </p:pic>
      <p:pic>
        <p:nvPicPr>
          <p:cNvPr id="11" name="Afbeelding 12">
            <a:hlinkClick r:id="" action="ppaction://media"/>
            <a:extLst>
              <a:ext uri="{FF2B5EF4-FFF2-40B4-BE49-F238E27FC236}">
                <a16:creationId xmlns:a16="http://schemas.microsoft.com/office/drawing/2014/main" id="{17C1AE74-BB57-4AAE-857F-725D42486271}"/>
              </a:ext>
            </a:extLst>
          </p:cNvPr>
          <p:cNvPicPr>
            <a:picLocks noRot="1" noChangeAspect="1"/>
          </p:cNvPicPr>
          <p:nvPr>
            <a:videoFile r:link="rId1"/>
          </p:nvPr>
        </p:nvPicPr>
        <p:blipFill>
          <a:blip r:embed="rId5"/>
          <a:stretch>
            <a:fillRect/>
          </a:stretch>
        </p:blipFill>
        <p:spPr>
          <a:xfrm>
            <a:off x="5298058" y="1758874"/>
            <a:ext cx="5397497" cy="4041319"/>
          </a:xfrm>
          <a:prstGeom prst="rect">
            <a:avLst/>
          </a:prstGeom>
        </p:spPr>
      </p:pic>
    </p:spTree>
    <p:extLst>
      <p:ext uri="{BB962C8B-B14F-4D97-AF65-F5344CB8AC3E}">
        <p14:creationId xmlns:p14="http://schemas.microsoft.com/office/powerpoint/2010/main" val="182472920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3741B58E-3B65-4A01-A276-975AB2CF8A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6315" cy="6858000"/>
          </a:xfrm>
          <a:prstGeom prst="rect">
            <a:avLst/>
          </a:prstGeom>
          <a:ln>
            <a:noFill/>
          </a:ln>
        </p:spPr>
        <p:style>
          <a:lnRef idx="2">
            <a:schemeClr val="accent6">
              <a:shade val="50000"/>
            </a:schemeClr>
          </a:lnRef>
          <a:fillRef idx="1001">
            <a:schemeClr val="lt1"/>
          </a:fillRef>
          <a:effectRef idx="0">
            <a:schemeClr val="accent6"/>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7AAC67C3-831B-4AB1-A259-DFB839CAFAF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el 1"/>
          <p:cNvSpPr>
            <a:spLocks noGrp="1"/>
          </p:cNvSpPr>
          <p:nvPr>
            <p:ph type="title"/>
          </p:nvPr>
        </p:nvSpPr>
        <p:spPr>
          <a:xfrm>
            <a:off x="492370" y="605896"/>
            <a:ext cx="3084844" cy="5646208"/>
          </a:xfrm>
        </p:spPr>
        <p:txBody>
          <a:bodyPr anchor="ctr">
            <a:normAutofit/>
          </a:bodyPr>
          <a:lstStyle/>
          <a:p>
            <a:r>
              <a:rPr lang="nl-NL" sz="3600" b="1">
                <a:solidFill>
                  <a:srgbClr val="FFFFFF"/>
                </a:solidFill>
              </a:rPr>
              <a:t>Video</a:t>
            </a:r>
            <a:br>
              <a:rPr lang="nl-NL" sz="3600" b="1">
                <a:solidFill>
                  <a:srgbClr val="FFFFFF"/>
                </a:solidFill>
                <a:cs typeface="Calibri Light"/>
              </a:rPr>
            </a:br>
            <a:r>
              <a:rPr lang="nl-NL" sz="3600" b="1">
                <a:solidFill>
                  <a:srgbClr val="FFFFFF"/>
                </a:solidFill>
              </a:rPr>
              <a:t>Vaststellen van de scores </a:t>
            </a:r>
          </a:p>
        </p:txBody>
      </p:sp>
      <p:sp>
        <p:nvSpPr>
          <p:cNvPr id="12" name="Rectangle 11">
            <a:extLst>
              <a:ext uri="{FF2B5EF4-FFF2-40B4-BE49-F238E27FC236}">
                <a16:creationId xmlns:a16="http://schemas.microsoft.com/office/drawing/2014/main" id="{054B3F04-9EAC-45C0-B3CE-0387EEA10A0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 name="Tijdelijke aanduiding voor inhoud 2"/>
          <p:cNvSpPr>
            <a:spLocks noGrp="1"/>
          </p:cNvSpPr>
          <p:nvPr>
            <p:ph idx="1"/>
          </p:nvPr>
        </p:nvSpPr>
        <p:spPr>
          <a:xfrm>
            <a:off x="5188570" y="-109207"/>
            <a:ext cx="6413663" cy="963984"/>
          </a:xfrm>
        </p:spPr>
        <p:txBody>
          <a:bodyPr anchor="ctr">
            <a:normAutofit/>
          </a:bodyPr>
          <a:lstStyle/>
          <a:p>
            <a:endParaRPr lang="nl-NL"/>
          </a:p>
        </p:txBody>
      </p:sp>
      <p:pic>
        <p:nvPicPr>
          <p:cNvPr id="7" name="Afbeelding 6" descr="Afbeelding met voedsel, tekening&#10;&#10;Automatisch gegenereerde beschrijving">
            <a:extLst>
              <a:ext uri="{FF2B5EF4-FFF2-40B4-BE49-F238E27FC236}">
                <a16:creationId xmlns:a16="http://schemas.microsoft.com/office/drawing/2014/main" id="{1680BB51-A347-45C8-88F8-5E68B963E98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073600" y="6447600"/>
            <a:ext cx="813600" cy="365925"/>
          </a:xfrm>
          <a:prstGeom prst="rect">
            <a:avLst/>
          </a:prstGeom>
        </p:spPr>
      </p:pic>
      <p:pic>
        <p:nvPicPr>
          <p:cNvPr id="14" name="Afbeelding 14">
            <a:hlinkClick r:id="" action="ppaction://media"/>
            <a:extLst>
              <a:ext uri="{FF2B5EF4-FFF2-40B4-BE49-F238E27FC236}">
                <a16:creationId xmlns:a16="http://schemas.microsoft.com/office/drawing/2014/main" id="{D3E26D82-E85D-48C4-BFDD-75E45B045B1B}"/>
              </a:ext>
            </a:extLst>
          </p:cNvPr>
          <p:cNvPicPr>
            <a:picLocks noRot="1" noChangeAspect="1"/>
          </p:cNvPicPr>
          <p:nvPr>
            <a:videoFile r:link="rId1"/>
          </p:nvPr>
        </p:nvPicPr>
        <p:blipFill>
          <a:blip r:embed="rId4"/>
          <a:stretch>
            <a:fillRect/>
          </a:stretch>
        </p:blipFill>
        <p:spPr>
          <a:xfrm>
            <a:off x="5207345" y="1538593"/>
            <a:ext cx="5497282" cy="4095747"/>
          </a:xfrm>
          <a:prstGeom prst="rect">
            <a:avLst/>
          </a:prstGeom>
        </p:spPr>
      </p:pic>
    </p:spTree>
    <p:extLst>
      <p:ext uri="{BB962C8B-B14F-4D97-AF65-F5344CB8AC3E}">
        <p14:creationId xmlns:p14="http://schemas.microsoft.com/office/powerpoint/2010/main" val="142784114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3741B58E-3B65-4A01-A276-975AB2CF8A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6315" cy="6858000"/>
          </a:xfrm>
          <a:prstGeom prst="rect">
            <a:avLst/>
          </a:prstGeom>
          <a:ln>
            <a:noFill/>
          </a:ln>
        </p:spPr>
        <p:style>
          <a:lnRef idx="2">
            <a:schemeClr val="accent6">
              <a:shade val="50000"/>
            </a:schemeClr>
          </a:lnRef>
          <a:fillRef idx="1001">
            <a:schemeClr val="lt1"/>
          </a:fillRef>
          <a:effectRef idx="0">
            <a:schemeClr val="accent6"/>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7AAC67C3-831B-4AB1-A259-DFB839CAFAF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el 1"/>
          <p:cNvSpPr>
            <a:spLocks noGrp="1"/>
          </p:cNvSpPr>
          <p:nvPr>
            <p:ph type="title"/>
          </p:nvPr>
        </p:nvSpPr>
        <p:spPr>
          <a:xfrm>
            <a:off x="492370" y="605896"/>
            <a:ext cx="3084844" cy="5646208"/>
          </a:xfrm>
        </p:spPr>
        <p:txBody>
          <a:bodyPr anchor="ctr">
            <a:normAutofit/>
          </a:bodyPr>
          <a:lstStyle/>
          <a:p>
            <a:r>
              <a:rPr lang="nl-NL" sz="3600" b="1">
                <a:solidFill>
                  <a:srgbClr val="FFFFFF"/>
                </a:solidFill>
              </a:rPr>
              <a:t>Video</a:t>
            </a:r>
            <a:br>
              <a:rPr lang="nl-NL" sz="3600" b="1">
                <a:solidFill>
                  <a:srgbClr val="FFFFFF"/>
                </a:solidFill>
                <a:cs typeface="Calibri Light"/>
              </a:rPr>
            </a:br>
            <a:r>
              <a:rPr lang="nl-NL" sz="3600" b="1">
                <a:solidFill>
                  <a:srgbClr val="FFFFFF"/>
                </a:solidFill>
                <a:cs typeface="Calibri Light"/>
              </a:rPr>
              <a:t>Bepalen van actiesoort en actievlakken</a:t>
            </a:r>
          </a:p>
        </p:txBody>
      </p:sp>
      <p:sp>
        <p:nvSpPr>
          <p:cNvPr id="12" name="Rectangle 11">
            <a:extLst>
              <a:ext uri="{FF2B5EF4-FFF2-40B4-BE49-F238E27FC236}">
                <a16:creationId xmlns:a16="http://schemas.microsoft.com/office/drawing/2014/main" id="{054B3F04-9EAC-45C0-B3CE-0387EEA10A0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 name="Tijdelijke aanduiding voor inhoud 2"/>
          <p:cNvSpPr>
            <a:spLocks noGrp="1"/>
          </p:cNvSpPr>
          <p:nvPr>
            <p:ph idx="1"/>
          </p:nvPr>
        </p:nvSpPr>
        <p:spPr>
          <a:xfrm>
            <a:off x="5288356" y="-127350"/>
            <a:ext cx="6413663" cy="1217983"/>
          </a:xfrm>
        </p:spPr>
        <p:txBody>
          <a:bodyPr anchor="ctr">
            <a:normAutofit/>
          </a:bodyPr>
          <a:lstStyle/>
          <a:p>
            <a:endParaRPr lang="nl-NL">
              <a:hlinkClick r:id="rId3"/>
            </a:endParaRPr>
          </a:p>
          <a:p>
            <a:pPr marL="0" indent="0">
              <a:buNone/>
            </a:pPr>
            <a:endParaRPr lang="nl-NL"/>
          </a:p>
        </p:txBody>
      </p:sp>
      <p:pic>
        <p:nvPicPr>
          <p:cNvPr id="7" name="Afbeelding 6" descr="Afbeelding met voedsel, tekening&#10;&#10;Automatisch gegenereerde beschrijving">
            <a:extLst>
              <a:ext uri="{FF2B5EF4-FFF2-40B4-BE49-F238E27FC236}">
                <a16:creationId xmlns:a16="http://schemas.microsoft.com/office/drawing/2014/main" id="{1680BB51-A347-45C8-88F8-5E68B963E98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1073600" y="6447600"/>
            <a:ext cx="813600" cy="365925"/>
          </a:xfrm>
          <a:prstGeom prst="rect">
            <a:avLst/>
          </a:prstGeom>
        </p:spPr>
      </p:pic>
      <p:pic>
        <p:nvPicPr>
          <p:cNvPr id="4" name="Afbeelding 4">
            <a:hlinkClick r:id="" action="ppaction://media"/>
            <a:extLst>
              <a:ext uri="{FF2B5EF4-FFF2-40B4-BE49-F238E27FC236}">
                <a16:creationId xmlns:a16="http://schemas.microsoft.com/office/drawing/2014/main" id="{39732C69-8236-4252-ABDE-8AD6692E439C}"/>
              </a:ext>
            </a:extLst>
          </p:cNvPr>
          <p:cNvPicPr>
            <a:picLocks noRot="1" noChangeAspect="1"/>
          </p:cNvPicPr>
          <p:nvPr>
            <a:videoFile r:link="rId1"/>
          </p:nvPr>
        </p:nvPicPr>
        <p:blipFill>
          <a:blip r:embed="rId5"/>
          <a:stretch>
            <a:fillRect/>
          </a:stretch>
        </p:blipFill>
        <p:spPr>
          <a:xfrm>
            <a:off x="5382183" y="1436002"/>
            <a:ext cx="5390658" cy="4227804"/>
          </a:xfrm>
          <a:prstGeom prst="rect">
            <a:avLst/>
          </a:prstGeom>
        </p:spPr>
      </p:pic>
    </p:spTree>
    <p:extLst>
      <p:ext uri="{BB962C8B-B14F-4D97-AF65-F5344CB8AC3E}">
        <p14:creationId xmlns:p14="http://schemas.microsoft.com/office/powerpoint/2010/main" val="319949051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3741B58E-3B65-4A01-A276-975AB2CF8A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6315" cy="6858000"/>
          </a:xfrm>
          <a:prstGeom prst="rect">
            <a:avLst/>
          </a:prstGeom>
          <a:ln>
            <a:noFill/>
          </a:ln>
        </p:spPr>
        <p:style>
          <a:lnRef idx="2">
            <a:schemeClr val="accent6">
              <a:shade val="50000"/>
            </a:schemeClr>
          </a:lnRef>
          <a:fillRef idx="1001">
            <a:schemeClr val="lt1"/>
          </a:fillRef>
          <a:effectRef idx="0">
            <a:schemeClr val="accent6"/>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7AAC67C3-831B-4AB1-A259-DFB839CAFAF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el 1"/>
          <p:cNvSpPr>
            <a:spLocks noGrp="1"/>
          </p:cNvSpPr>
          <p:nvPr>
            <p:ph type="title"/>
          </p:nvPr>
        </p:nvSpPr>
        <p:spPr>
          <a:xfrm>
            <a:off x="492370" y="605896"/>
            <a:ext cx="3084844" cy="5646208"/>
          </a:xfrm>
        </p:spPr>
        <p:txBody>
          <a:bodyPr anchor="ctr">
            <a:normAutofit/>
          </a:bodyPr>
          <a:lstStyle/>
          <a:p>
            <a:r>
              <a:rPr lang="nl-NL" sz="3600" b="1">
                <a:solidFill>
                  <a:srgbClr val="FFFFFF"/>
                </a:solidFill>
              </a:rPr>
              <a:t>Video</a:t>
            </a:r>
            <a:br>
              <a:rPr lang="nl-NL" sz="3600" b="1">
                <a:solidFill>
                  <a:srgbClr val="FFFFFF"/>
                </a:solidFill>
                <a:cs typeface="Calibri Light"/>
              </a:rPr>
            </a:br>
            <a:r>
              <a:rPr lang="nl-NL" sz="3600" b="1">
                <a:solidFill>
                  <a:srgbClr val="FFFFFF"/>
                </a:solidFill>
              </a:rPr>
              <a:t>evaluatie van zorg </a:t>
            </a:r>
          </a:p>
        </p:txBody>
      </p:sp>
      <p:sp>
        <p:nvSpPr>
          <p:cNvPr id="12" name="Rectangle 11">
            <a:extLst>
              <a:ext uri="{FF2B5EF4-FFF2-40B4-BE49-F238E27FC236}">
                <a16:creationId xmlns:a16="http://schemas.microsoft.com/office/drawing/2014/main" id="{054B3F04-9EAC-45C0-B3CE-0387EEA10A0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 name="Tijdelijke aanduiding voor inhoud 2"/>
          <p:cNvSpPr>
            <a:spLocks noGrp="1"/>
          </p:cNvSpPr>
          <p:nvPr>
            <p:ph idx="1"/>
          </p:nvPr>
        </p:nvSpPr>
        <p:spPr>
          <a:xfrm>
            <a:off x="5288356" y="-127350"/>
            <a:ext cx="6413663" cy="1217983"/>
          </a:xfrm>
        </p:spPr>
        <p:txBody>
          <a:bodyPr anchor="ctr">
            <a:normAutofit/>
          </a:bodyPr>
          <a:lstStyle/>
          <a:p>
            <a:endParaRPr lang="nl-NL">
              <a:hlinkClick r:id="rId3"/>
            </a:endParaRPr>
          </a:p>
          <a:p>
            <a:pPr marL="0" indent="0">
              <a:buNone/>
            </a:pPr>
            <a:endParaRPr lang="nl-NL"/>
          </a:p>
        </p:txBody>
      </p:sp>
      <p:pic>
        <p:nvPicPr>
          <p:cNvPr id="7" name="Afbeelding 6" descr="Afbeelding met voedsel, tekening&#10;&#10;Automatisch gegenereerde beschrijving">
            <a:extLst>
              <a:ext uri="{FF2B5EF4-FFF2-40B4-BE49-F238E27FC236}">
                <a16:creationId xmlns:a16="http://schemas.microsoft.com/office/drawing/2014/main" id="{1680BB51-A347-45C8-88F8-5E68B963E98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1073600" y="6447600"/>
            <a:ext cx="813600" cy="365925"/>
          </a:xfrm>
          <a:prstGeom prst="rect">
            <a:avLst/>
          </a:prstGeom>
        </p:spPr>
      </p:pic>
      <p:pic>
        <p:nvPicPr>
          <p:cNvPr id="9" name="Afbeelding 12">
            <a:hlinkClick r:id="" action="ppaction://media"/>
            <a:extLst>
              <a:ext uri="{FF2B5EF4-FFF2-40B4-BE49-F238E27FC236}">
                <a16:creationId xmlns:a16="http://schemas.microsoft.com/office/drawing/2014/main" id="{C91DE054-B594-48C8-9997-25FD9EE68A7C}"/>
              </a:ext>
            </a:extLst>
          </p:cNvPr>
          <p:cNvPicPr>
            <a:picLocks noRot="1" noChangeAspect="1"/>
          </p:cNvPicPr>
          <p:nvPr>
            <a:videoFile r:link="rId1"/>
          </p:nvPr>
        </p:nvPicPr>
        <p:blipFill>
          <a:blip r:embed="rId5"/>
          <a:stretch>
            <a:fillRect/>
          </a:stretch>
        </p:blipFill>
        <p:spPr>
          <a:xfrm>
            <a:off x="5442260" y="1549169"/>
            <a:ext cx="5541453" cy="4199401"/>
          </a:xfrm>
          <a:prstGeom prst="rect">
            <a:avLst/>
          </a:prstGeom>
        </p:spPr>
      </p:pic>
    </p:spTree>
    <p:extLst>
      <p:ext uri="{BB962C8B-B14F-4D97-AF65-F5344CB8AC3E}">
        <p14:creationId xmlns:p14="http://schemas.microsoft.com/office/powerpoint/2010/main" val="24927970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3741B58E-3B65-4A01-A276-975AB2CF8A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6315" cy="6858000"/>
          </a:xfrm>
          <a:prstGeom prst="rect">
            <a:avLst/>
          </a:prstGeom>
          <a:ln>
            <a:noFill/>
          </a:ln>
        </p:spPr>
        <p:style>
          <a:lnRef idx="2">
            <a:schemeClr val="accent6">
              <a:shade val="50000"/>
            </a:schemeClr>
          </a:lnRef>
          <a:fillRef idx="1001">
            <a:schemeClr val="lt1"/>
          </a:fillRef>
          <a:effectRef idx="0">
            <a:schemeClr val="accent6"/>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7AAC67C3-831B-4AB1-A259-DFB839CAFAF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el 1"/>
          <p:cNvSpPr>
            <a:spLocks noGrp="1"/>
          </p:cNvSpPr>
          <p:nvPr>
            <p:ph type="title"/>
          </p:nvPr>
        </p:nvSpPr>
        <p:spPr>
          <a:xfrm>
            <a:off x="492370" y="605896"/>
            <a:ext cx="3084844" cy="5646208"/>
          </a:xfrm>
        </p:spPr>
        <p:txBody>
          <a:bodyPr anchor="ctr">
            <a:normAutofit/>
          </a:bodyPr>
          <a:lstStyle/>
          <a:p>
            <a:r>
              <a:rPr lang="nl-NL" sz="3600" b="1">
                <a:solidFill>
                  <a:srgbClr val="FFFFFF"/>
                </a:solidFill>
              </a:rPr>
              <a:t>Programma</a:t>
            </a:r>
          </a:p>
        </p:txBody>
      </p:sp>
      <p:sp>
        <p:nvSpPr>
          <p:cNvPr id="12" name="Rectangle 11">
            <a:extLst>
              <a:ext uri="{FF2B5EF4-FFF2-40B4-BE49-F238E27FC236}">
                <a16:creationId xmlns:a16="http://schemas.microsoft.com/office/drawing/2014/main" id="{054B3F04-9EAC-45C0-B3CE-0387EEA10A0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 name="Tijdelijke aanduiding voor inhoud 2"/>
          <p:cNvSpPr>
            <a:spLocks noGrp="1"/>
          </p:cNvSpPr>
          <p:nvPr>
            <p:ph idx="1"/>
          </p:nvPr>
        </p:nvSpPr>
        <p:spPr>
          <a:xfrm>
            <a:off x="4742016" y="605896"/>
            <a:ext cx="6413663" cy="5646208"/>
          </a:xfrm>
        </p:spPr>
        <p:txBody>
          <a:bodyPr anchor="ctr">
            <a:normAutofit/>
          </a:bodyPr>
          <a:lstStyle/>
          <a:p>
            <a:pPr marL="514350" indent="-514350">
              <a:buFont typeface="+mj-lt"/>
              <a:buAutoNum type="arabicPeriod"/>
            </a:pPr>
            <a:endParaRPr lang="nl-NL"/>
          </a:p>
          <a:p>
            <a:pPr marL="571500" lvl="1" indent="-514350">
              <a:buFont typeface="+mj-lt"/>
              <a:buAutoNum type="arabicPeriod"/>
            </a:pPr>
            <a:r>
              <a:rPr lang="nl-NL" sz="2000"/>
              <a:t>Uitleg classificaties:</a:t>
            </a:r>
          </a:p>
          <a:p>
            <a:pPr lvl="2"/>
            <a:r>
              <a:rPr lang="nl-NL" sz="2000"/>
              <a:t>Wat is een classificatie? </a:t>
            </a:r>
          </a:p>
          <a:p>
            <a:pPr lvl="2"/>
            <a:r>
              <a:rPr lang="nl-NL" sz="2000"/>
              <a:t>Welke classificaties zijn er?</a:t>
            </a:r>
          </a:p>
          <a:p>
            <a:pPr marL="571500" lvl="1" indent="-514350">
              <a:buFont typeface="+mj-lt"/>
              <a:buAutoNum type="arabicPeriod"/>
            </a:pPr>
            <a:r>
              <a:rPr lang="nl-NL" sz="2000"/>
              <a:t>Wat is Omaha System?</a:t>
            </a:r>
          </a:p>
          <a:p>
            <a:pPr marL="571500" lvl="1" indent="-514350">
              <a:buFont typeface="+mj-lt"/>
              <a:buAutoNum type="arabicPeriod"/>
            </a:pPr>
            <a:r>
              <a:rPr lang="nl-NL" sz="2000"/>
              <a:t>Hoe werkt Omaha System? Oefenen met een casus </a:t>
            </a:r>
          </a:p>
          <a:p>
            <a:pPr marL="571500" lvl="1" indent="-514350">
              <a:buFont typeface="+mj-lt"/>
              <a:buAutoNum type="arabicPeriod"/>
            </a:pPr>
            <a:r>
              <a:rPr lang="nl-NL" sz="2000"/>
              <a:t>Plenair de casus bespreken</a:t>
            </a:r>
          </a:p>
        </p:txBody>
      </p:sp>
      <p:pic>
        <p:nvPicPr>
          <p:cNvPr id="9" name="Afbeelding 8" descr="Afbeelding met voedsel, tekening&#10;&#10;Automatisch gegenereerde beschrijving">
            <a:extLst>
              <a:ext uri="{FF2B5EF4-FFF2-40B4-BE49-F238E27FC236}">
                <a16:creationId xmlns:a16="http://schemas.microsoft.com/office/drawing/2014/main" id="{769316ED-83B7-41AA-A893-8DE13957001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073600" y="6447600"/>
            <a:ext cx="813600" cy="365925"/>
          </a:xfrm>
          <a:prstGeom prst="rect">
            <a:avLst/>
          </a:prstGeom>
        </p:spPr>
      </p:pic>
    </p:spTree>
    <p:extLst>
      <p:ext uri="{BB962C8B-B14F-4D97-AF65-F5344CB8AC3E}">
        <p14:creationId xmlns:p14="http://schemas.microsoft.com/office/powerpoint/2010/main" val="139015627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3741B58E-3B65-4A01-A276-975AB2CF8A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6315" cy="6858000"/>
          </a:xfrm>
          <a:prstGeom prst="rect">
            <a:avLst/>
          </a:prstGeom>
          <a:ln>
            <a:noFill/>
          </a:ln>
        </p:spPr>
        <p:style>
          <a:lnRef idx="2">
            <a:schemeClr val="accent6">
              <a:shade val="50000"/>
            </a:schemeClr>
          </a:lnRef>
          <a:fillRef idx="1001">
            <a:schemeClr val="lt1"/>
          </a:fillRef>
          <a:effectRef idx="0">
            <a:schemeClr val="accent6"/>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7AAC67C3-831B-4AB1-A259-DFB839CAFAF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el 1"/>
          <p:cNvSpPr>
            <a:spLocks noGrp="1"/>
          </p:cNvSpPr>
          <p:nvPr>
            <p:ph type="title"/>
          </p:nvPr>
        </p:nvSpPr>
        <p:spPr>
          <a:xfrm>
            <a:off x="492370" y="605896"/>
            <a:ext cx="3084844" cy="5646208"/>
          </a:xfrm>
        </p:spPr>
        <p:txBody>
          <a:bodyPr anchor="ctr">
            <a:normAutofit/>
          </a:bodyPr>
          <a:lstStyle/>
          <a:p>
            <a:r>
              <a:rPr lang="nl-NL" sz="3600" b="1">
                <a:solidFill>
                  <a:srgbClr val="FFFFFF"/>
                </a:solidFill>
              </a:rPr>
              <a:t>Video</a:t>
            </a:r>
            <a:br>
              <a:rPr lang="nl-NL" sz="3600" b="1">
                <a:solidFill>
                  <a:srgbClr val="FFFFFF"/>
                </a:solidFill>
                <a:cs typeface="Calibri Light"/>
              </a:rPr>
            </a:br>
            <a:r>
              <a:rPr lang="nl-NL" sz="3600" b="1">
                <a:solidFill>
                  <a:srgbClr val="FFFFFF"/>
                </a:solidFill>
              </a:rPr>
              <a:t>Voorbeeldzorg</a:t>
            </a:r>
            <a:br>
              <a:rPr lang="nl-NL" sz="3600" b="1">
                <a:solidFill>
                  <a:srgbClr val="FFFFFF"/>
                </a:solidFill>
              </a:rPr>
            </a:br>
            <a:r>
              <a:rPr lang="nl-NL" sz="3600" b="1">
                <a:solidFill>
                  <a:srgbClr val="FFFFFF"/>
                </a:solidFill>
              </a:rPr>
              <a:t>plannen </a:t>
            </a:r>
          </a:p>
        </p:txBody>
      </p:sp>
      <p:sp>
        <p:nvSpPr>
          <p:cNvPr id="12" name="Rectangle 11">
            <a:extLst>
              <a:ext uri="{FF2B5EF4-FFF2-40B4-BE49-F238E27FC236}">
                <a16:creationId xmlns:a16="http://schemas.microsoft.com/office/drawing/2014/main" id="{054B3F04-9EAC-45C0-B3CE-0387EEA10A0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 name="Tijdelijke aanduiding voor inhoud 2"/>
          <p:cNvSpPr>
            <a:spLocks noGrp="1"/>
          </p:cNvSpPr>
          <p:nvPr>
            <p:ph idx="1"/>
          </p:nvPr>
        </p:nvSpPr>
        <p:spPr>
          <a:xfrm>
            <a:off x="5288356" y="-127350"/>
            <a:ext cx="6413663" cy="1217983"/>
          </a:xfrm>
        </p:spPr>
        <p:txBody>
          <a:bodyPr anchor="ctr">
            <a:normAutofit/>
          </a:bodyPr>
          <a:lstStyle/>
          <a:p>
            <a:endParaRPr lang="nl-NL">
              <a:hlinkClick r:id="rId3"/>
            </a:endParaRPr>
          </a:p>
          <a:p>
            <a:pPr marL="0" indent="0">
              <a:buNone/>
            </a:pPr>
            <a:endParaRPr lang="nl-NL"/>
          </a:p>
        </p:txBody>
      </p:sp>
      <p:pic>
        <p:nvPicPr>
          <p:cNvPr id="7" name="Afbeelding 6" descr="Afbeelding met voedsel, tekening&#10;&#10;Automatisch gegenereerde beschrijving">
            <a:extLst>
              <a:ext uri="{FF2B5EF4-FFF2-40B4-BE49-F238E27FC236}">
                <a16:creationId xmlns:a16="http://schemas.microsoft.com/office/drawing/2014/main" id="{1680BB51-A347-45C8-88F8-5E68B963E98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1073600" y="6447600"/>
            <a:ext cx="813600" cy="365925"/>
          </a:xfrm>
          <a:prstGeom prst="rect">
            <a:avLst/>
          </a:prstGeom>
        </p:spPr>
      </p:pic>
      <p:pic>
        <p:nvPicPr>
          <p:cNvPr id="15" name="Afbeelding 15">
            <a:hlinkClick r:id="" action="ppaction://media"/>
            <a:extLst>
              <a:ext uri="{FF2B5EF4-FFF2-40B4-BE49-F238E27FC236}">
                <a16:creationId xmlns:a16="http://schemas.microsoft.com/office/drawing/2014/main" id="{6238F63D-8CC8-40B5-94FE-F73A71DC14B7}"/>
              </a:ext>
            </a:extLst>
          </p:cNvPr>
          <p:cNvPicPr>
            <a:picLocks noRot="1" noChangeAspect="1"/>
          </p:cNvPicPr>
          <p:nvPr>
            <a:videoFile r:link="rId1"/>
          </p:nvPr>
        </p:nvPicPr>
        <p:blipFill>
          <a:blip r:embed="rId5"/>
          <a:stretch>
            <a:fillRect/>
          </a:stretch>
        </p:blipFill>
        <p:spPr>
          <a:xfrm>
            <a:off x="4977389" y="1224531"/>
            <a:ext cx="6404277" cy="4963483"/>
          </a:xfrm>
          <a:prstGeom prst="rect">
            <a:avLst/>
          </a:prstGeom>
        </p:spPr>
      </p:pic>
    </p:spTree>
    <p:extLst>
      <p:ext uri="{BB962C8B-B14F-4D97-AF65-F5344CB8AC3E}">
        <p14:creationId xmlns:p14="http://schemas.microsoft.com/office/powerpoint/2010/main" val="281258869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1" name="Rectangle 70">
            <a:extLst>
              <a:ext uri="{FF2B5EF4-FFF2-40B4-BE49-F238E27FC236}">
                <a16:creationId xmlns:a16="http://schemas.microsoft.com/office/drawing/2014/main" id="{C2579DAE-C141-48DB-810E-C070C300819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3" name="Rectangle 72">
            <a:extLst>
              <a:ext uri="{FF2B5EF4-FFF2-40B4-BE49-F238E27FC236}">
                <a16:creationId xmlns:a16="http://schemas.microsoft.com/office/drawing/2014/main" id="{02FD90C3-6350-4D5B-9738-6E94EDF30F7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5" name="Rectangle 74">
            <a:extLst>
              <a:ext uri="{FF2B5EF4-FFF2-40B4-BE49-F238E27FC236}">
                <a16:creationId xmlns:a16="http://schemas.microsoft.com/office/drawing/2014/main" id="{41497DE5-0939-4D1D-9350-0C5E1B209C6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a:extLst>
              <a:ext uri="{FF2B5EF4-FFF2-40B4-BE49-F238E27FC236}">
                <a16:creationId xmlns:a16="http://schemas.microsoft.com/office/drawing/2014/main" id="{5CCC70ED-6C63-4537-B7EB-51990D6C0A6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58724" y="457200"/>
            <a:ext cx="11274552" cy="59436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a:extLst>
              <a:ext uri="{FF2B5EF4-FFF2-40B4-BE49-F238E27FC236}">
                <a16:creationId xmlns:a16="http://schemas.microsoft.com/office/drawing/2014/main" id="{B76E24C1-2968-40DC-A36E-F6B85F0F075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22732" y="521208"/>
            <a:ext cx="11146536" cy="5815584"/>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26" name="Picture 2" descr="\\srvnas01\groupdata\Vilans\I&amp;O\8. PROJECTEN\Wijkgericht\P2140 VR Wijkverpleegkundige en informatievoorziening (JM)\3. Communicatie\Communicatie\Informatiepakket\Schema_Omaha_Overzicht.png"/>
          <p:cNvPicPr>
            <a:picLocks noGrp="1" noChangeAspect="1" noChangeArrowheads="1"/>
          </p:cNvPicPr>
          <p:nvPr>
            <p:ph idx="1"/>
          </p:nvPr>
        </p:nvPicPr>
        <p:blipFill>
          <a:blip r:embed="rId3" cstate="print">
            <a:extLst>
              <a:ext uri="{28A0092B-C50C-407E-A947-70E740481C1C}">
                <a14:useLocalDpi xmlns:a14="http://schemas.microsoft.com/office/drawing/2010/main" val="0"/>
              </a:ext>
            </a:extLst>
          </a:blip>
          <a:stretch>
            <a:fillRect/>
          </a:stretch>
        </p:blipFill>
        <p:spPr bwMode="auto">
          <a:xfrm>
            <a:off x="943356" y="1009455"/>
            <a:ext cx="10337292" cy="4832684"/>
          </a:xfrm>
          <a:prstGeom prst="rect">
            <a:avLst/>
          </a:prstGeom>
          <a:noFill/>
          <a:extLst>
            <a:ext uri="{909E8E84-426E-40DD-AFC4-6F175D3DCCD1}">
              <a14:hiddenFill xmlns:a14="http://schemas.microsoft.com/office/drawing/2010/main">
                <a:solidFill>
                  <a:srgbClr val="FFFFFF"/>
                </a:solidFill>
              </a14:hiddenFill>
            </a:ext>
          </a:extLst>
        </p:spPr>
      </p:pic>
      <p:pic>
        <p:nvPicPr>
          <p:cNvPr id="8" name="Afbeelding 7" descr="Afbeelding met tekening&#10;&#10;Automatisch gegenereerde beschrijving">
            <a:extLst>
              <a:ext uri="{FF2B5EF4-FFF2-40B4-BE49-F238E27FC236}">
                <a16:creationId xmlns:a16="http://schemas.microsoft.com/office/drawing/2014/main" id="{9E95D4B3-1AEA-4BB8-94F3-ADE94C7169A4}"/>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1071800" y="6447600"/>
            <a:ext cx="813600" cy="365925"/>
          </a:xfrm>
          <a:prstGeom prst="rect">
            <a:avLst/>
          </a:prstGeom>
        </p:spPr>
      </p:pic>
    </p:spTree>
    <p:extLst>
      <p:ext uri="{BB962C8B-B14F-4D97-AF65-F5344CB8AC3E}">
        <p14:creationId xmlns:p14="http://schemas.microsoft.com/office/powerpoint/2010/main" val="247138254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1" name="Rectangle 70">
            <a:extLst>
              <a:ext uri="{FF2B5EF4-FFF2-40B4-BE49-F238E27FC236}">
                <a16:creationId xmlns:a16="http://schemas.microsoft.com/office/drawing/2014/main" id="{C2579DAE-C141-48DB-810E-C070C300819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3" name="Rectangle 72">
            <a:extLst>
              <a:ext uri="{FF2B5EF4-FFF2-40B4-BE49-F238E27FC236}">
                <a16:creationId xmlns:a16="http://schemas.microsoft.com/office/drawing/2014/main" id="{02FD90C3-6350-4D5B-9738-6E94EDF30F7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5" name="Rectangle 74">
            <a:extLst>
              <a:ext uri="{FF2B5EF4-FFF2-40B4-BE49-F238E27FC236}">
                <a16:creationId xmlns:a16="http://schemas.microsoft.com/office/drawing/2014/main" id="{41497DE5-0939-4D1D-9350-0C5E1B209C6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a:extLst>
              <a:ext uri="{FF2B5EF4-FFF2-40B4-BE49-F238E27FC236}">
                <a16:creationId xmlns:a16="http://schemas.microsoft.com/office/drawing/2014/main" id="{5CCC70ED-6C63-4537-B7EB-51990D6C0A6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58724" y="457200"/>
            <a:ext cx="11274552" cy="59436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a:extLst>
              <a:ext uri="{FF2B5EF4-FFF2-40B4-BE49-F238E27FC236}">
                <a16:creationId xmlns:a16="http://schemas.microsoft.com/office/drawing/2014/main" id="{B76E24C1-2968-40DC-A36E-F6B85F0F075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22732" y="521208"/>
            <a:ext cx="11146536" cy="5815584"/>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050" name="Picture 2" descr="\\srvnas01\groupdata\Vilans\I&amp;O\8. PROJECTEN\Wijkgericht\P2140 VR Wijkverpleegkundige en informatievoorziening (JM)\3. Communicatie\Communicatie\Informatiepakket\Schema_Omaha_Actie_.png"/>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tretch>
            <a:fillRect/>
          </a:stretch>
        </p:blipFill>
        <p:spPr bwMode="auto">
          <a:xfrm>
            <a:off x="2537729" y="905933"/>
            <a:ext cx="7148545" cy="5039728"/>
          </a:xfrm>
          <a:prstGeom prst="rect">
            <a:avLst/>
          </a:prstGeom>
          <a:noFill/>
          <a:extLst>
            <a:ext uri="{909E8E84-426E-40DD-AFC4-6F175D3DCCD1}">
              <a14:hiddenFill xmlns:a14="http://schemas.microsoft.com/office/drawing/2010/main">
                <a:solidFill>
                  <a:srgbClr val="FFFFFF"/>
                </a:solidFill>
              </a14:hiddenFill>
            </a:ext>
          </a:extLst>
        </p:spPr>
      </p:pic>
      <p:pic>
        <p:nvPicPr>
          <p:cNvPr id="8" name="Afbeelding 7" descr="Afbeelding met tekening&#10;&#10;Automatisch gegenereerde beschrijving">
            <a:extLst>
              <a:ext uri="{FF2B5EF4-FFF2-40B4-BE49-F238E27FC236}">
                <a16:creationId xmlns:a16="http://schemas.microsoft.com/office/drawing/2014/main" id="{3A0A4CAF-DCAE-4E27-BFF5-0BE72C447FE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071800" y="6447600"/>
            <a:ext cx="813600" cy="365925"/>
          </a:xfrm>
          <a:prstGeom prst="rect">
            <a:avLst/>
          </a:prstGeom>
        </p:spPr>
      </p:pic>
    </p:spTree>
    <p:extLst>
      <p:ext uri="{BB962C8B-B14F-4D97-AF65-F5344CB8AC3E}">
        <p14:creationId xmlns:p14="http://schemas.microsoft.com/office/powerpoint/2010/main" val="187878629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FB5993E2-C02B-4335-ABA5-D8EC465551E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6315" cy="6858000"/>
          </a:xfrm>
          <a:prstGeom prst="rect">
            <a:avLst/>
          </a:prstGeom>
          <a:ln>
            <a:noFill/>
          </a:ln>
        </p:spPr>
        <p:style>
          <a:lnRef idx="2">
            <a:schemeClr val="accent6">
              <a:shade val="50000"/>
            </a:schemeClr>
          </a:lnRef>
          <a:fillRef idx="1001">
            <a:schemeClr val="lt1"/>
          </a:fillRef>
          <a:effectRef idx="0">
            <a:schemeClr val="accent6"/>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C0B801A2-5622-4BE8-9AD2-C337A2CD002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el 1"/>
          <p:cNvSpPr>
            <a:spLocks noGrp="1"/>
          </p:cNvSpPr>
          <p:nvPr>
            <p:ph type="title"/>
          </p:nvPr>
        </p:nvSpPr>
        <p:spPr>
          <a:xfrm>
            <a:off x="492370" y="516835"/>
            <a:ext cx="3084844" cy="5772840"/>
          </a:xfrm>
        </p:spPr>
        <p:txBody>
          <a:bodyPr anchor="ctr">
            <a:normAutofit/>
          </a:bodyPr>
          <a:lstStyle/>
          <a:p>
            <a:r>
              <a:rPr lang="nl-NL" sz="3600" b="1">
                <a:solidFill>
                  <a:srgbClr val="FFFFFF"/>
                </a:solidFill>
              </a:rPr>
              <a:t>Domeinen</a:t>
            </a:r>
          </a:p>
        </p:txBody>
      </p:sp>
      <p:sp>
        <p:nvSpPr>
          <p:cNvPr id="14" name="Rectangle 13">
            <a:extLst>
              <a:ext uri="{FF2B5EF4-FFF2-40B4-BE49-F238E27FC236}">
                <a16:creationId xmlns:a16="http://schemas.microsoft.com/office/drawing/2014/main" id="{B7AF614F-5BC3-4086-99F5-B87C5847A07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aphicFrame>
        <p:nvGraphicFramePr>
          <p:cNvPr id="5" name="Tijdelijke aanduiding voor inhoud 2">
            <a:extLst>
              <a:ext uri="{FF2B5EF4-FFF2-40B4-BE49-F238E27FC236}">
                <a16:creationId xmlns:a16="http://schemas.microsoft.com/office/drawing/2014/main" id="{C6ADCB6C-38A3-428D-9675-8DC6AD5BB9B4}"/>
              </a:ext>
            </a:extLst>
          </p:cNvPr>
          <p:cNvGraphicFramePr>
            <a:graphicFrameLocks noGrp="1"/>
          </p:cNvGraphicFramePr>
          <p:nvPr>
            <p:ph idx="1"/>
            <p:extLst>
              <p:ext uri="{D42A27DB-BD31-4B8C-83A1-F6EECF244321}">
                <p14:modId xmlns:p14="http://schemas.microsoft.com/office/powerpoint/2010/main" val="3396457829"/>
              </p:ext>
            </p:extLst>
          </p:nvPr>
        </p:nvGraphicFramePr>
        <p:xfrm>
          <a:off x="4741863" y="639763"/>
          <a:ext cx="6797675" cy="564991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7" name="Afbeelding 6" descr="Afbeelding met voedsel, tekening&#10;&#10;Automatisch gegenereerde beschrijving">
            <a:extLst>
              <a:ext uri="{FF2B5EF4-FFF2-40B4-BE49-F238E27FC236}">
                <a16:creationId xmlns:a16="http://schemas.microsoft.com/office/drawing/2014/main" id="{8D5AB0C5-CDFF-4A61-B432-DF4C3C2523CB}"/>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1073600" y="6447600"/>
            <a:ext cx="813600" cy="365925"/>
          </a:xfrm>
          <a:prstGeom prst="rect">
            <a:avLst/>
          </a:prstGeom>
        </p:spPr>
      </p:pic>
    </p:spTree>
    <p:extLst>
      <p:ext uri="{BB962C8B-B14F-4D97-AF65-F5344CB8AC3E}">
        <p14:creationId xmlns:p14="http://schemas.microsoft.com/office/powerpoint/2010/main" val="50575073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b="1"/>
              <a:t>Aandachtsgebieden en kenmerken</a:t>
            </a:r>
          </a:p>
        </p:txBody>
      </p:sp>
      <p:sp>
        <p:nvSpPr>
          <p:cNvPr id="3" name="Tijdelijke aanduiding voor inhoud 2"/>
          <p:cNvSpPr>
            <a:spLocks noGrp="1"/>
          </p:cNvSpPr>
          <p:nvPr>
            <p:ph idx="1"/>
          </p:nvPr>
        </p:nvSpPr>
        <p:spPr/>
        <p:txBody>
          <a:bodyPr>
            <a:normAutofit/>
          </a:bodyPr>
          <a:lstStyle/>
          <a:p>
            <a:r>
              <a:rPr lang="nl-NL"/>
              <a:t>De vier domeinen zijn onderverdeeld in 42 aandachtsgebieden</a:t>
            </a:r>
          </a:p>
          <a:p>
            <a:endParaRPr lang="nl-NL"/>
          </a:p>
          <a:p>
            <a:r>
              <a:rPr lang="nl-NL"/>
              <a:t>Van elk aandachtsgebied geef je aan:</a:t>
            </a:r>
          </a:p>
          <a:p>
            <a:pPr lvl="1"/>
            <a:r>
              <a:rPr lang="nl-NL"/>
              <a:t>Gaat het om: individu, leefeenheid of gemeenschap?</a:t>
            </a:r>
          </a:p>
          <a:p>
            <a:pPr lvl="1"/>
            <a:r>
              <a:rPr lang="nl-NL"/>
              <a:t>Gaat het om: een actueel of potentieel probleem of om gezondheidsbevordering?</a:t>
            </a:r>
          </a:p>
          <a:p>
            <a:pPr lvl="1"/>
            <a:r>
              <a:rPr lang="nl-NL"/>
              <a:t>Wat zijn de signalen/symptomen? Bijvoorbeeld bij Huid: wond/decubitus, ontsteking, jeuk, vochtafscheiding</a:t>
            </a:r>
          </a:p>
        </p:txBody>
      </p:sp>
      <p:pic>
        <p:nvPicPr>
          <p:cNvPr id="4" name="Afbeelding 3" descr="Afbeelding met tekening&#10;&#10;Automatisch gegenereerde beschrijving">
            <a:extLst>
              <a:ext uri="{FF2B5EF4-FFF2-40B4-BE49-F238E27FC236}">
                <a16:creationId xmlns:a16="http://schemas.microsoft.com/office/drawing/2014/main" id="{616F6C85-8EF0-467E-B56C-4B23BB462EA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071800" y="6447600"/>
            <a:ext cx="813600" cy="365925"/>
          </a:xfrm>
          <a:prstGeom prst="rect">
            <a:avLst/>
          </a:prstGeom>
        </p:spPr>
      </p:pic>
      <p:sp>
        <p:nvSpPr>
          <p:cNvPr id="5" name="Rechthoek 4">
            <a:extLst>
              <a:ext uri="{FF2B5EF4-FFF2-40B4-BE49-F238E27FC236}">
                <a16:creationId xmlns:a16="http://schemas.microsoft.com/office/drawing/2014/main" id="{9720BF25-B3B9-438D-82B1-FA2BF0685F1F}"/>
              </a:ext>
            </a:extLst>
          </p:cNvPr>
          <p:cNvSpPr/>
          <p:nvPr/>
        </p:nvSpPr>
        <p:spPr>
          <a:xfrm>
            <a:off x="10201275" y="5429250"/>
            <a:ext cx="1771650" cy="8165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Tree>
    <p:extLst>
      <p:ext uri="{BB962C8B-B14F-4D97-AF65-F5344CB8AC3E}">
        <p14:creationId xmlns:p14="http://schemas.microsoft.com/office/powerpoint/2010/main" val="321894498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097280" y="286603"/>
            <a:ext cx="10058400" cy="1450757"/>
          </a:xfrm>
        </p:spPr>
        <p:txBody>
          <a:bodyPr/>
          <a:lstStyle/>
          <a:p>
            <a:r>
              <a:rPr lang="nl-NL" b="1"/>
              <a:t>Score status signalen/symptomen </a:t>
            </a:r>
          </a:p>
        </p:txBody>
      </p:sp>
      <p:sp>
        <p:nvSpPr>
          <p:cNvPr id="5" name="Rechthoek 4">
            <a:extLst>
              <a:ext uri="{FF2B5EF4-FFF2-40B4-BE49-F238E27FC236}">
                <a16:creationId xmlns:a16="http://schemas.microsoft.com/office/drawing/2014/main" id="{2A8439BD-C557-461F-9DF6-3AA9136982B6}"/>
              </a:ext>
            </a:extLst>
          </p:cNvPr>
          <p:cNvSpPr/>
          <p:nvPr/>
        </p:nvSpPr>
        <p:spPr>
          <a:xfrm>
            <a:off x="10201275" y="5429250"/>
            <a:ext cx="1771650" cy="8165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3" name="Tijdelijke aanduiding voor inhoud 2"/>
          <p:cNvSpPr>
            <a:spLocks noGrp="1"/>
          </p:cNvSpPr>
          <p:nvPr>
            <p:ph idx="1"/>
          </p:nvPr>
        </p:nvSpPr>
        <p:spPr>
          <a:xfrm>
            <a:off x="1097280" y="1845734"/>
            <a:ext cx="10058400" cy="4023360"/>
          </a:xfrm>
          <a:ln>
            <a:solidFill>
              <a:srgbClr val="0BB4B7"/>
            </a:solidFill>
          </a:ln>
        </p:spPr>
        <p:txBody>
          <a:bodyPr>
            <a:normAutofit/>
          </a:bodyPr>
          <a:lstStyle/>
          <a:p>
            <a:r>
              <a:rPr lang="nl-NL"/>
              <a:t>Van elk actueel aandachtsgebied geef je aan wat de huidige situatie is:</a:t>
            </a:r>
          </a:p>
          <a:p>
            <a:pPr lvl="1"/>
            <a:r>
              <a:rPr lang="nl-NL" sz="2000"/>
              <a:t>Wat is de status van de signalen/symptomen?</a:t>
            </a:r>
          </a:p>
          <a:p>
            <a:pPr marL="1314450" lvl="2" indent="-457200">
              <a:buFont typeface="+mj-lt"/>
              <a:buAutoNum type="arabicPeriod"/>
            </a:pPr>
            <a:r>
              <a:rPr lang="nl-NL" sz="2000">
                <a:solidFill>
                  <a:srgbClr val="FF0000"/>
                </a:solidFill>
              </a:rPr>
              <a:t>Extreme signalen</a:t>
            </a:r>
          </a:p>
          <a:p>
            <a:pPr marL="1314450" lvl="2" indent="-457200">
              <a:buFont typeface="+mj-lt"/>
              <a:buAutoNum type="arabicPeriod"/>
            </a:pPr>
            <a:r>
              <a:rPr lang="nl-NL" sz="2000"/>
              <a:t> </a:t>
            </a:r>
            <a:r>
              <a:rPr lang="nl-NL" sz="2000">
                <a:solidFill>
                  <a:srgbClr val="FFC000"/>
                </a:solidFill>
              </a:rPr>
              <a:t>Ernstige signalen</a:t>
            </a:r>
          </a:p>
          <a:p>
            <a:pPr marL="1314450" lvl="2" indent="-457200">
              <a:buFont typeface="+mj-lt"/>
              <a:buAutoNum type="arabicPeriod"/>
            </a:pPr>
            <a:r>
              <a:rPr lang="nl-NL" sz="2000">
                <a:solidFill>
                  <a:srgbClr val="FFFF00"/>
                </a:solidFill>
              </a:rPr>
              <a:t>Matige signalen</a:t>
            </a:r>
          </a:p>
          <a:p>
            <a:pPr marL="1314450" lvl="2" indent="-457200">
              <a:buFont typeface="+mj-lt"/>
              <a:buAutoNum type="arabicPeriod"/>
            </a:pPr>
            <a:r>
              <a:rPr lang="nl-NL" sz="2000">
                <a:solidFill>
                  <a:schemeClr val="accent3">
                    <a:lumMod val="60000"/>
                    <a:lumOff val="40000"/>
                  </a:schemeClr>
                </a:solidFill>
              </a:rPr>
              <a:t>Minimale signalen</a:t>
            </a:r>
          </a:p>
          <a:p>
            <a:pPr marL="1314450" lvl="2" indent="-457200">
              <a:buFont typeface="+mj-lt"/>
              <a:buAutoNum type="arabicPeriod"/>
            </a:pPr>
            <a:r>
              <a:rPr lang="nl-NL" sz="2000">
                <a:solidFill>
                  <a:schemeClr val="accent3">
                    <a:lumMod val="75000"/>
                  </a:schemeClr>
                </a:solidFill>
              </a:rPr>
              <a:t>Geen signalen</a:t>
            </a:r>
          </a:p>
          <a:p>
            <a:pPr marL="914400" lvl="2" indent="0">
              <a:buNone/>
            </a:pPr>
            <a:endParaRPr lang="nl-NL"/>
          </a:p>
          <a:p>
            <a:pPr lvl="2"/>
            <a:endParaRPr lang="nl-NL"/>
          </a:p>
          <a:p>
            <a:endParaRPr lang="nl-NL"/>
          </a:p>
        </p:txBody>
      </p:sp>
      <p:pic>
        <p:nvPicPr>
          <p:cNvPr id="4" name="Afbeelding 3" descr="Afbeelding met tekening&#10;&#10;Automatisch gegenereerde beschrijving">
            <a:extLst>
              <a:ext uri="{FF2B5EF4-FFF2-40B4-BE49-F238E27FC236}">
                <a16:creationId xmlns:a16="http://schemas.microsoft.com/office/drawing/2014/main" id="{6726D055-D201-410D-ADA0-14212BEB48C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071800" y="6447600"/>
            <a:ext cx="813600" cy="365925"/>
          </a:xfrm>
          <a:prstGeom prst="rect">
            <a:avLst/>
          </a:prstGeom>
        </p:spPr>
      </p:pic>
    </p:spTree>
    <p:extLst>
      <p:ext uri="{BB962C8B-B14F-4D97-AF65-F5344CB8AC3E}">
        <p14:creationId xmlns:p14="http://schemas.microsoft.com/office/powerpoint/2010/main" val="287654326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FB5993E2-C02B-4335-ABA5-D8EC465551E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6315" cy="6858000"/>
          </a:xfrm>
          <a:prstGeom prst="rect">
            <a:avLst/>
          </a:prstGeom>
          <a:ln>
            <a:noFill/>
          </a:ln>
        </p:spPr>
        <p:style>
          <a:lnRef idx="2">
            <a:schemeClr val="accent6">
              <a:shade val="50000"/>
            </a:schemeClr>
          </a:lnRef>
          <a:fillRef idx="1001">
            <a:schemeClr val="lt1"/>
          </a:fillRef>
          <a:effectRef idx="0">
            <a:schemeClr val="accent6"/>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C0B801A2-5622-4BE8-9AD2-C337A2CD002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el 1"/>
          <p:cNvSpPr>
            <a:spLocks noGrp="1"/>
          </p:cNvSpPr>
          <p:nvPr>
            <p:ph type="title"/>
          </p:nvPr>
        </p:nvSpPr>
        <p:spPr>
          <a:xfrm>
            <a:off x="492370" y="516835"/>
            <a:ext cx="3084844" cy="5772840"/>
          </a:xfrm>
        </p:spPr>
        <p:txBody>
          <a:bodyPr anchor="ctr">
            <a:normAutofit/>
          </a:bodyPr>
          <a:lstStyle/>
          <a:p>
            <a:r>
              <a:rPr lang="nl-NL" sz="3600" b="1">
                <a:solidFill>
                  <a:srgbClr val="FFFFFF"/>
                </a:solidFill>
              </a:rPr>
              <a:t>Voorbeelden van scores</a:t>
            </a:r>
          </a:p>
        </p:txBody>
      </p:sp>
      <p:sp>
        <p:nvSpPr>
          <p:cNvPr id="14" name="Rectangle 13">
            <a:extLst>
              <a:ext uri="{FF2B5EF4-FFF2-40B4-BE49-F238E27FC236}">
                <a16:creationId xmlns:a16="http://schemas.microsoft.com/office/drawing/2014/main" id="{B7AF614F-5BC3-4086-99F5-B87C5847A07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aphicFrame>
        <p:nvGraphicFramePr>
          <p:cNvPr id="5" name="Tijdelijke aanduiding voor inhoud 2">
            <a:extLst>
              <a:ext uri="{FF2B5EF4-FFF2-40B4-BE49-F238E27FC236}">
                <a16:creationId xmlns:a16="http://schemas.microsoft.com/office/drawing/2014/main" id="{65735048-6853-41A1-8412-8D722BCA7436}"/>
              </a:ext>
            </a:extLst>
          </p:cNvPr>
          <p:cNvGraphicFramePr>
            <a:graphicFrameLocks noGrp="1"/>
          </p:cNvGraphicFramePr>
          <p:nvPr>
            <p:ph idx="1"/>
            <p:extLst>
              <p:ext uri="{D42A27DB-BD31-4B8C-83A1-F6EECF244321}">
                <p14:modId xmlns:p14="http://schemas.microsoft.com/office/powerpoint/2010/main" val="1593846760"/>
              </p:ext>
            </p:extLst>
          </p:nvPr>
        </p:nvGraphicFramePr>
        <p:xfrm>
          <a:off x="4741863" y="639763"/>
          <a:ext cx="6797675" cy="564991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63463410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9" name="Rectangle 18">
            <a:extLst>
              <a:ext uri="{FF2B5EF4-FFF2-40B4-BE49-F238E27FC236}">
                <a16:creationId xmlns:a16="http://schemas.microsoft.com/office/drawing/2014/main" id="{7EE378F3-9642-471B-8215-AA32884221B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6315" cy="6858000"/>
          </a:xfrm>
          <a:prstGeom prst="rect">
            <a:avLst/>
          </a:prstGeom>
          <a:ln>
            <a:noFill/>
          </a:ln>
        </p:spPr>
        <p:style>
          <a:lnRef idx="2">
            <a:schemeClr val="accent6">
              <a:shade val="50000"/>
            </a:schemeClr>
          </a:lnRef>
          <a:fillRef idx="1001">
            <a:schemeClr val="lt1"/>
          </a:fillRef>
          <a:effectRef idx="0">
            <a:schemeClr val="accent6"/>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26405F82-F7FB-4124-AE2B-3D69A007C12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5" y="0"/>
            <a:ext cx="7547879"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el 1"/>
          <p:cNvSpPr>
            <a:spLocks noGrp="1"/>
          </p:cNvSpPr>
          <p:nvPr>
            <p:ph type="title"/>
          </p:nvPr>
        </p:nvSpPr>
        <p:spPr>
          <a:xfrm>
            <a:off x="1097280" y="516835"/>
            <a:ext cx="5977937" cy="1666501"/>
          </a:xfrm>
        </p:spPr>
        <p:txBody>
          <a:bodyPr>
            <a:normAutofit/>
          </a:bodyPr>
          <a:lstStyle/>
          <a:p>
            <a:r>
              <a:rPr lang="nl-NL" sz="4000" b="1">
                <a:solidFill>
                  <a:srgbClr val="FFFFFF"/>
                </a:solidFill>
              </a:rPr>
              <a:t>Score kennis</a:t>
            </a:r>
          </a:p>
        </p:txBody>
      </p:sp>
      <p:sp>
        <p:nvSpPr>
          <p:cNvPr id="3" name="Tijdelijke aanduiding voor inhoud 2"/>
          <p:cNvSpPr>
            <a:spLocks noGrp="1"/>
          </p:cNvSpPr>
          <p:nvPr>
            <p:ph idx="1"/>
          </p:nvPr>
        </p:nvSpPr>
        <p:spPr>
          <a:xfrm>
            <a:off x="1097279" y="2236304"/>
            <a:ext cx="5977938" cy="3652667"/>
          </a:xfrm>
        </p:spPr>
        <p:txBody>
          <a:bodyPr>
            <a:normAutofit/>
          </a:bodyPr>
          <a:lstStyle/>
          <a:p>
            <a:r>
              <a:rPr lang="nl-NL" sz="1800">
                <a:solidFill>
                  <a:srgbClr val="FFFFFF"/>
                </a:solidFill>
              </a:rPr>
              <a:t>Van elk actueel aandachtsgebied geef je aan:</a:t>
            </a:r>
          </a:p>
          <a:p>
            <a:pPr lvl="1"/>
            <a:r>
              <a:rPr lang="nl-NL">
                <a:solidFill>
                  <a:srgbClr val="FFFFFF"/>
                </a:solidFill>
              </a:rPr>
              <a:t>Wat is het niveau van de kennis van de cliënt?</a:t>
            </a:r>
          </a:p>
          <a:p>
            <a:pPr marL="1371600" lvl="2" indent="-457200">
              <a:buFont typeface="+mj-lt"/>
              <a:buAutoNum type="arabicPeriod"/>
            </a:pPr>
            <a:r>
              <a:rPr lang="nl-NL" sz="1800">
                <a:solidFill>
                  <a:srgbClr val="FFFFFF"/>
                </a:solidFill>
              </a:rPr>
              <a:t>Geen kennis</a:t>
            </a:r>
          </a:p>
          <a:p>
            <a:pPr marL="1371600" lvl="2" indent="-457200">
              <a:buFont typeface="+mj-lt"/>
              <a:buAutoNum type="arabicPeriod"/>
            </a:pPr>
            <a:r>
              <a:rPr lang="nl-NL" sz="1800">
                <a:solidFill>
                  <a:srgbClr val="FFFFFF"/>
                </a:solidFill>
              </a:rPr>
              <a:t>Minimale kennis</a:t>
            </a:r>
          </a:p>
          <a:p>
            <a:pPr marL="1371600" lvl="2" indent="-457200">
              <a:buFont typeface="+mj-lt"/>
              <a:buAutoNum type="arabicPeriod"/>
            </a:pPr>
            <a:r>
              <a:rPr lang="nl-NL" sz="1800">
                <a:solidFill>
                  <a:srgbClr val="FFFFFF"/>
                </a:solidFill>
              </a:rPr>
              <a:t>Basiskennis</a:t>
            </a:r>
          </a:p>
          <a:p>
            <a:pPr marL="1371600" lvl="2" indent="-457200">
              <a:buFont typeface="+mj-lt"/>
              <a:buAutoNum type="arabicPeriod"/>
            </a:pPr>
            <a:r>
              <a:rPr lang="nl-NL" sz="1800">
                <a:solidFill>
                  <a:srgbClr val="FFFFFF"/>
                </a:solidFill>
              </a:rPr>
              <a:t>Adequate kennis</a:t>
            </a:r>
          </a:p>
          <a:p>
            <a:pPr marL="1371600" lvl="2" indent="-457200">
              <a:buFont typeface="+mj-lt"/>
              <a:buAutoNum type="arabicPeriod"/>
            </a:pPr>
            <a:r>
              <a:rPr lang="nl-NL" sz="1800">
                <a:solidFill>
                  <a:srgbClr val="FFFFFF"/>
                </a:solidFill>
              </a:rPr>
              <a:t>Uitstekende kennis</a:t>
            </a:r>
          </a:p>
          <a:p>
            <a:endParaRPr lang="nl-NL" sz="1800">
              <a:solidFill>
                <a:srgbClr val="FFFFFF"/>
              </a:solidFill>
            </a:endParaRPr>
          </a:p>
        </p:txBody>
      </p:sp>
      <p:sp>
        <p:nvSpPr>
          <p:cNvPr id="23" name="Rectangle 22">
            <a:extLst>
              <a:ext uri="{FF2B5EF4-FFF2-40B4-BE49-F238E27FC236}">
                <a16:creationId xmlns:a16="http://schemas.microsoft.com/office/drawing/2014/main" id="{AAAE29FD-C3A6-46E4-BF94-132A4C4EE2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547894"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pic>
        <p:nvPicPr>
          <p:cNvPr id="7" name="Graphic 6">
            <a:extLst>
              <a:ext uri="{FF2B5EF4-FFF2-40B4-BE49-F238E27FC236}">
                <a16:creationId xmlns:a16="http://schemas.microsoft.com/office/drawing/2014/main" id="{69D89D80-CF68-43E9-ACB6-18DCAEF75036}"/>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8251982" y="1770977"/>
            <a:ext cx="3294253" cy="3294253"/>
          </a:xfrm>
          <a:prstGeom prst="rect">
            <a:avLst/>
          </a:prstGeom>
        </p:spPr>
      </p:pic>
      <p:pic>
        <p:nvPicPr>
          <p:cNvPr id="8" name="Afbeelding 7" descr="Afbeelding met voedsel, tekening&#10;&#10;Automatisch gegenereerde beschrijving">
            <a:extLst>
              <a:ext uri="{FF2B5EF4-FFF2-40B4-BE49-F238E27FC236}">
                <a16:creationId xmlns:a16="http://schemas.microsoft.com/office/drawing/2014/main" id="{C3255069-27DD-487F-907A-044AD416821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1073600" y="6447600"/>
            <a:ext cx="813600" cy="365925"/>
          </a:xfrm>
          <a:prstGeom prst="rect">
            <a:avLst/>
          </a:prstGeom>
        </p:spPr>
      </p:pic>
    </p:spTree>
    <p:extLst>
      <p:ext uri="{BB962C8B-B14F-4D97-AF65-F5344CB8AC3E}">
        <p14:creationId xmlns:p14="http://schemas.microsoft.com/office/powerpoint/2010/main" val="275737687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b="1"/>
              <a:t>Score gedrag</a:t>
            </a:r>
          </a:p>
        </p:txBody>
      </p:sp>
      <p:sp>
        <p:nvSpPr>
          <p:cNvPr id="3" name="Tijdelijke aanduiding voor inhoud 2"/>
          <p:cNvSpPr>
            <a:spLocks noGrp="1"/>
          </p:cNvSpPr>
          <p:nvPr>
            <p:ph idx="1"/>
          </p:nvPr>
        </p:nvSpPr>
        <p:spPr/>
        <p:txBody>
          <a:bodyPr/>
          <a:lstStyle/>
          <a:p>
            <a:endParaRPr lang="nl-NL"/>
          </a:p>
          <a:p>
            <a:r>
              <a:rPr lang="nl-NL"/>
              <a:t>Van elk actueel aandachtsgebied geef je aan:</a:t>
            </a:r>
          </a:p>
          <a:p>
            <a:pPr lvl="1"/>
            <a:r>
              <a:rPr lang="nl-NL" sz="2000"/>
              <a:t>Wat is het niveau van het gedrag van de cliënt?</a:t>
            </a:r>
          </a:p>
          <a:p>
            <a:pPr marL="1371600" lvl="2" indent="-457200">
              <a:buFont typeface="+mj-lt"/>
              <a:buAutoNum type="arabicPeriod"/>
            </a:pPr>
            <a:r>
              <a:rPr lang="nl-NL" sz="2000">
                <a:solidFill>
                  <a:srgbClr val="FF0000"/>
                </a:solidFill>
              </a:rPr>
              <a:t>Niet passend /onjuist gedrag</a:t>
            </a:r>
          </a:p>
          <a:p>
            <a:pPr marL="1371600" lvl="2" indent="-457200">
              <a:buFont typeface="+mj-lt"/>
              <a:buAutoNum type="arabicPeriod"/>
            </a:pPr>
            <a:r>
              <a:rPr lang="nl-NL" sz="2000">
                <a:solidFill>
                  <a:srgbClr val="FFC000"/>
                </a:solidFill>
              </a:rPr>
              <a:t>Zelden passend / nauwelijks juist gedrag</a:t>
            </a:r>
          </a:p>
          <a:p>
            <a:pPr marL="1371600" lvl="2" indent="-457200">
              <a:buFont typeface="+mj-lt"/>
              <a:buAutoNum type="arabicPeriod"/>
            </a:pPr>
            <a:r>
              <a:rPr lang="nl-NL" sz="2000">
                <a:solidFill>
                  <a:srgbClr val="FFFF00"/>
                </a:solidFill>
              </a:rPr>
              <a:t>Wisselend passend / onregelmatig juist gedrag</a:t>
            </a:r>
          </a:p>
          <a:p>
            <a:pPr marL="1371600" lvl="2" indent="-457200">
              <a:buFont typeface="+mj-lt"/>
              <a:buAutoNum type="arabicPeriod"/>
            </a:pPr>
            <a:r>
              <a:rPr lang="nl-NL" sz="2000">
                <a:solidFill>
                  <a:schemeClr val="accent3">
                    <a:lumMod val="60000"/>
                    <a:lumOff val="40000"/>
                  </a:schemeClr>
                </a:solidFill>
              </a:rPr>
              <a:t>Meestal passend gedrag</a:t>
            </a:r>
          </a:p>
          <a:p>
            <a:pPr marL="1371600" lvl="2" indent="-457200">
              <a:buFont typeface="+mj-lt"/>
              <a:buAutoNum type="arabicPeriod"/>
            </a:pPr>
            <a:r>
              <a:rPr lang="nl-NL" sz="2000">
                <a:solidFill>
                  <a:schemeClr val="accent3">
                    <a:lumMod val="75000"/>
                  </a:schemeClr>
                </a:solidFill>
              </a:rPr>
              <a:t>Consistent passend gedrag </a:t>
            </a:r>
          </a:p>
        </p:txBody>
      </p:sp>
      <p:pic>
        <p:nvPicPr>
          <p:cNvPr id="4" name="Afbeelding 3" descr="Afbeelding met tekening&#10;&#10;Automatisch gegenereerde beschrijving">
            <a:extLst>
              <a:ext uri="{FF2B5EF4-FFF2-40B4-BE49-F238E27FC236}">
                <a16:creationId xmlns:a16="http://schemas.microsoft.com/office/drawing/2014/main" id="{85470498-6B3A-45E5-AB84-0C082883BA6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071800" y="6447600"/>
            <a:ext cx="813600" cy="365925"/>
          </a:xfrm>
          <a:prstGeom prst="rect">
            <a:avLst/>
          </a:prstGeom>
        </p:spPr>
      </p:pic>
      <p:sp>
        <p:nvSpPr>
          <p:cNvPr id="5" name="Rechthoek 4">
            <a:extLst>
              <a:ext uri="{FF2B5EF4-FFF2-40B4-BE49-F238E27FC236}">
                <a16:creationId xmlns:a16="http://schemas.microsoft.com/office/drawing/2014/main" id="{B1A12E34-A1EA-4056-8DB4-C1ECF3CE05E9}"/>
              </a:ext>
            </a:extLst>
          </p:cNvPr>
          <p:cNvSpPr/>
          <p:nvPr/>
        </p:nvSpPr>
        <p:spPr>
          <a:xfrm>
            <a:off x="10201275" y="5429250"/>
            <a:ext cx="1771650" cy="8165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Tree>
    <p:extLst>
      <p:ext uri="{BB962C8B-B14F-4D97-AF65-F5344CB8AC3E}">
        <p14:creationId xmlns:p14="http://schemas.microsoft.com/office/powerpoint/2010/main" val="368842419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4" name="Rectangle 23">
            <a:extLst>
              <a:ext uri="{FF2B5EF4-FFF2-40B4-BE49-F238E27FC236}">
                <a16:creationId xmlns:a16="http://schemas.microsoft.com/office/drawing/2014/main" id="{3741B58E-3B65-4A01-A276-975AB2CF8A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6315" cy="6858000"/>
          </a:xfrm>
          <a:prstGeom prst="rect">
            <a:avLst/>
          </a:prstGeom>
          <a:ln>
            <a:noFill/>
          </a:ln>
        </p:spPr>
        <p:style>
          <a:lnRef idx="2">
            <a:schemeClr val="accent6">
              <a:shade val="50000"/>
            </a:schemeClr>
          </a:lnRef>
          <a:fillRef idx="1001">
            <a:schemeClr val="lt1"/>
          </a:fillRef>
          <a:effectRef idx="0">
            <a:schemeClr val="accent6"/>
          </a:effectRef>
          <a:fontRef idx="minor">
            <a:schemeClr val="lt1"/>
          </a:fontRef>
        </p:style>
        <p:txBody>
          <a:bodyPr rtlCol="0" anchor="ctr"/>
          <a:lstStyle/>
          <a:p>
            <a:pPr algn="ctr"/>
            <a:endParaRPr lang="en-US"/>
          </a:p>
        </p:txBody>
      </p:sp>
      <p:sp>
        <p:nvSpPr>
          <p:cNvPr id="26" name="Rectangle 25">
            <a:extLst>
              <a:ext uri="{FF2B5EF4-FFF2-40B4-BE49-F238E27FC236}">
                <a16:creationId xmlns:a16="http://schemas.microsoft.com/office/drawing/2014/main" id="{7AAC67C3-831B-4AB1-A259-DFB839CAFAF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el 1"/>
          <p:cNvSpPr>
            <a:spLocks noGrp="1"/>
          </p:cNvSpPr>
          <p:nvPr>
            <p:ph type="title"/>
          </p:nvPr>
        </p:nvSpPr>
        <p:spPr>
          <a:xfrm>
            <a:off x="492370" y="605896"/>
            <a:ext cx="3084844" cy="5646208"/>
          </a:xfrm>
        </p:spPr>
        <p:txBody>
          <a:bodyPr anchor="ctr">
            <a:normAutofit/>
          </a:bodyPr>
          <a:lstStyle/>
          <a:p>
            <a:r>
              <a:rPr lang="nl-NL" sz="3600" b="1">
                <a:solidFill>
                  <a:srgbClr val="FFFFFF"/>
                </a:solidFill>
              </a:rPr>
              <a:t>Gewenste score (streefscore)</a:t>
            </a:r>
          </a:p>
        </p:txBody>
      </p:sp>
      <p:sp>
        <p:nvSpPr>
          <p:cNvPr id="28" name="Rectangle 27">
            <a:extLst>
              <a:ext uri="{FF2B5EF4-FFF2-40B4-BE49-F238E27FC236}">
                <a16:creationId xmlns:a16="http://schemas.microsoft.com/office/drawing/2014/main" id="{054B3F04-9EAC-45C0-B3CE-0387EEA10A0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 name="Tijdelijke aanduiding voor inhoud 2"/>
          <p:cNvSpPr>
            <a:spLocks noGrp="1"/>
          </p:cNvSpPr>
          <p:nvPr>
            <p:ph idx="1"/>
          </p:nvPr>
        </p:nvSpPr>
        <p:spPr>
          <a:xfrm>
            <a:off x="4742016" y="605896"/>
            <a:ext cx="6413663" cy="5646208"/>
          </a:xfrm>
        </p:spPr>
        <p:txBody>
          <a:bodyPr anchor="ctr">
            <a:normAutofit/>
          </a:bodyPr>
          <a:lstStyle/>
          <a:p>
            <a:endParaRPr lang="nl-NL"/>
          </a:p>
          <a:p>
            <a:r>
              <a:rPr lang="nl-NL"/>
              <a:t>Je geeft aan wat cliënt wil bereiken: wat is de gewenste situatie voor:</a:t>
            </a:r>
          </a:p>
          <a:p>
            <a:pPr lvl="1"/>
            <a:r>
              <a:rPr lang="nl-NL"/>
              <a:t>Signalen/symptomen</a:t>
            </a:r>
          </a:p>
          <a:p>
            <a:pPr lvl="1"/>
            <a:r>
              <a:rPr lang="nl-NL"/>
              <a:t>Kennis</a:t>
            </a:r>
          </a:p>
          <a:p>
            <a:pPr lvl="1"/>
            <a:r>
              <a:rPr lang="nl-NL"/>
              <a:t>Gedrag</a:t>
            </a:r>
          </a:p>
          <a:p>
            <a:pPr lvl="1"/>
            <a:endParaRPr lang="nl-NL"/>
          </a:p>
        </p:txBody>
      </p:sp>
      <p:pic>
        <p:nvPicPr>
          <p:cNvPr id="7" name="Afbeelding 6" descr="Afbeelding met voedsel, tekening&#10;&#10;Automatisch gegenereerde beschrijving">
            <a:extLst>
              <a:ext uri="{FF2B5EF4-FFF2-40B4-BE49-F238E27FC236}">
                <a16:creationId xmlns:a16="http://schemas.microsoft.com/office/drawing/2014/main" id="{02AB7D88-7D0C-4FD1-90B3-6967AEB4C5E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073600" y="6447600"/>
            <a:ext cx="813600" cy="365925"/>
          </a:xfrm>
          <a:prstGeom prst="rect">
            <a:avLst/>
          </a:prstGeom>
        </p:spPr>
      </p:pic>
    </p:spTree>
    <p:extLst>
      <p:ext uri="{BB962C8B-B14F-4D97-AF65-F5344CB8AC3E}">
        <p14:creationId xmlns:p14="http://schemas.microsoft.com/office/powerpoint/2010/main" val="360252408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2" name="Rectangle 11">
            <a:extLst>
              <a:ext uri="{FF2B5EF4-FFF2-40B4-BE49-F238E27FC236}">
                <a16:creationId xmlns:a16="http://schemas.microsoft.com/office/drawing/2014/main" id="{FB5993E2-C02B-4335-ABA5-D8EC465551E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6315" cy="6858000"/>
          </a:xfrm>
          <a:prstGeom prst="rect">
            <a:avLst/>
          </a:prstGeom>
          <a:ln>
            <a:noFill/>
          </a:ln>
        </p:spPr>
        <p:style>
          <a:lnRef idx="2">
            <a:schemeClr val="accent6">
              <a:shade val="50000"/>
            </a:schemeClr>
          </a:lnRef>
          <a:fillRef idx="1001">
            <a:schemeClr val="lt1"/>
          </a:fillRef>
          <a:effectRef idx="0">
            <a:schemeClr val="accent6"/>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C0B801A2-5622-4BE8-9AD2-C337A2CD002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el 1"/>
          <p:cNvSpPr>
            <a:spLocks noGrp="1"/>
          </p:cNvSpPr>
          <p:nvPr>
            <p:ph type="title"/>
          </p:nvPr>
        </p:nvSpPr>
        <p:spPr>
          <a:xfrm>
            <a:off x="492370" y="516835"/>
            <a:ext cx="3084844" cy="5772840"/>
          </a:xfrm>
        </p:spPr>
        <p:txBody>
          <a:bodyPr anchor="ctr">
            <a:normAutofit/>
          </a:bodyPr>
          <a:lstStyle/>
          <a:p>
            <a:r>
              <a:rPr lang="en-US" sz="3600" b="1">
                <a:solidFill>
                  <a:srgbClr val="FFFFFF"/>
                </a:solidFill>
              </a:rPr>
              <a:t>Wat is een classificatie?</a:t>
            </a:r>
            <a:endParaRPr lang="en-GB" sz="3600" b="1">
              <a:solidFill>
                <a:srgbClr val="FFFFFF"/>
              </a:solidFill>
            </a:endParaRPr>
          </a:p>
        </p:txBody>
      </p:sp>
      <p:sp>
        <p:nvSpPr>
          <p:cNvPr id="4" name="Tijdelijke aanduiding voor datum 3"/>
          <p:cNvSpPr>
            <a:spLocks noGrp="1"/>
          </p:cNvSpPr>
          <p:nvPr>
            <p:ph type="dt" sz="half" idx="10"/>
          </p:nvPr>
        </p:nvSpPr>
        <p:spPr>
          <a:xfrm>
            <a:off x="492370" y="6459785"/>
            <a:ext cx="1735371" cy="365125"/>
          </a:xfrm>
          <a:prstGeom prst="rect">
            <a:avLst/>
          </a:prstGeom>
        </p:spPr>
        <p:txBody>
          <a:bodyPr>
            <a:normAutofit/>
          </a:bodyPr>
          <a:lstStyle/>
          <a:p>
            <a:pPr>
              <a:spcAft>
                <a:spcPts val="600"/>
              </a:spcAft>
            </a:pPr>
            <a:fld id="{86E3E359-D23B-41BC-AB89-07AAFAB65695}" type="datetime1">
              <a:rPr lang="nl-NL" smtClean="0"/>
              <a:pPr>
                <a:spcAft>
                  <a:spcPts val="600"/>
                </a:spcAft>
              </a:pPr>
              <a:t>18-5-2020</a:t>
            </a:fld>
            <a:endParaRPr lang="en-US"/>
          </a:p>
        </p:txBody>
      </p:sp>
      <p:sp>
        <p:nvSpPr>
          <p:cNvPr id="16" name="Rectangle 15">
            <a:extLst>
              <a:ext uri="{FF2B5EF4-FFF2-40B4-BE49-F238E27FC236}">
                <a16:creationId xmlns:a16="http://schemas.microsoft.com/office/drawing/2014/main" id="{B7AF614F-5BC3-4086-99F5-B87C5847A07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 name="Tijdelijke aanduiding voor dianummer 4"/>
          <p:cNvSpPr>
            <a:spLocks noGrp="1"/>
          </p:cNvSpPr>
          <p:nvPr>
            <p:ph type="sldNum" sz="quarter" idx="12"/>
          </p:nvPr>
        </p:nvSpPr>
        <p:spPr>
          <a:xfrm>
            <a:off x="10123055" y="6459785"/>
            <a:ext cx="1089428" cy="365125"/>
          </a:xfrm>
          <a:prstGeom prst="rect">
            <a:avLst/>
          </a:prstGeom>
        </p:spPr>
        <p:txBody>
          <a:bodyPr>
            <a:normAutofit/>
          </a:bodyPr>
          <a:lstStyle/>
          <a:p>
            <a:pPr>
              <a:spcAft>
                <a:spcPts val="600"/>
              </a:spcAft>
            </a:pPr>
            <a:fld id="{D57F1E4F-1CFF-5643-939E-217C01CDF565}" type="slidenum">
              <a:rPr lang="en-US">
                <a:solidFill>
                  <a:schemeClr val="tx2"/>
                </a:solidFill>
              </a:rPr>
              <a:pPr>
                <a:spcAft>
                  <a:spcPts val="600"/>
                </a:spcAft>
              </a:pPr>
              <a:t>3</a:t>
            </a:fld>
            <a:endParaRPr lang="en-US">
              <a:solidFill>
                <a:schemeClr val="tx2"/>
              </a:solidFill>
            </a:endParaRPr>
          </a:p>
        </p:txBody>
      </p:sp>
      <p:graphicFrame>
        <p:nvGraphicFramePr>
          <p:cNvPr id="7" name="Tijdelijke aanduiding voor inhoud 2">
            <a:extLst>
              <a:ext uri="{FF2B5EF4-FFF2-40B4-BE49-F238E27FC236}">
                <a16:creationId xmlns:a16="http://schemas.microsoft.com/office/drawing/2014/main" id="{428143C1-F3F7-4D9C-B316-F181A9C052FE}"/>
              </a:ext>
            </a:extLst>
          </p:cNvPr>
          <p:cNvGraphicFramePr>
            <a:graphicFrameLocks noGrp="1"/>
          </p:cNvGraphicFramePr>
          <p:nvPr>
            <p:ph idx="1"/>
            <p:extLst>
              <p:ext uri="{D42A27DB-BD31-4B8C-83A1-F6EECF244321}">
                <p14:modId xmlns:p14="http://schemas.microsoft.com/office/powerpoint/2010/main" val="3673460788"/>
              </p:ext>
            </p:extLst>
          </p:nvPr>
        </p:nvGraphicFramePr>
        <p:xfrm>
          <a:off x="4741863" y="639763"/>
          <a:ext cx="6797675" cy="564991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9" name="Afbeelding 8" descr="Afbeelding met voedsel, tekening&#10;&#10;Automatisch gegenereerde beschrijving">
            <a:extLst>
              <a:ext uri="{FF2B5EF4-FFF2-40B4-BE49-F238E27FC236}">
                <a16:creationId xmlns:a16="http://schemas.microsoft.com/office/drawing/2014/main" id="{25A90A37-7140-472B-A998-590B865EA968}"/>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1073600" y="6447600"/>
            <a:ext cx="813600" cy="365925"/>
          </a:xfrm>
          <a:prstGeom prst="rect">
            <a:avLst/>
          </a:prstGeom>
        </p:spPr>
      </p:pic>
    </p:spTree>
    <p:extLst>
      <p:ext uri="{BB962C8B-B14F-4D97-AF65-F5344CB8AC3E}">
        <p14:creationId xmlns:p14="http://schemas.microsoft.com/office/powerpoint/2010/main" val="409836853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bg>
      <p:bgPr>
        <a:solidFill>
          <a:schemeClr val="bg1">
            <a:tint val="90000"/>
            <a:shade val="97000"/>
            <a:satMod val="130000"/>
          </a:schemeClr>
        </a:solidFill>
        <a:effectLst/>
      </p:bgPr>
    </p:bg>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E54CE3AD-C754-4F1E-A76F-1EDDF71796A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4578972"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p:cNvSpPr>
            <a:spLocks noGrp="1"/>
          </p:cNvSpPr>
          <p:nvPr>
            <p:ph type="title"/>
          </p:nvPr>
        </p:nvSpPr>
        <p:spPr>
          <a:xfrm>
            <a:off x="781877" y="643467"/>
            <a:ext cx="3467569" cy="5571066"/>
          </a:xfrm>
        </p:spPr>
        <p:txBody>
          <a:bodyPr anchor="ctr">
            <a:normAutofit/>
          </a:bodyPr>
          <a:lstStyle/>
          <a:p>
            <a:r>
              <a:rPr lang="nl-NL" sz="4000" b="1">
                <a:solidFill>
                  <a:srgbClr val="FFFFFF"/>
                </a:solidFill>
              </a:rPr>
              <a:t>Soort actie</a:t>
            </a:r>
          </a:p>
        </p:txBody>
      </p:sp>
      <p:sp>
        <p:nvSpPr>
          <p:cNvPr id="21" name="Rectangle 20">
            <a:extLst>
              <a:ext uri="{FF2B5EF4-FFF2-40B4-BE49-F238E27FC236}">
                <a16:creationId xmlns:a16="http://schemas.microsoft.com/office/drawing/2014/main" id="{D238B743-4443-4735-BFC2-B514F64099E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4578973" y="0"/>
            <a:ext cx="7613027"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 name="Tijdelijke aanduiding voor inhoud 2"/>
          <p:cNvSpPr>
            <a:spLocks noGrp="1"/>
          </p:cNvSpPr>
          <p:nvPr>
            <p:ph idx="1"/>
          </p:nvPr>
        </p:nvSpPr>
        <p:spPr>
          <a:xfrm>
            <a:off x="5124206" y="643467"/>
            <a:ext cx="6104288" cy="5571065"/>
          </a:xfrm>
        </p:spPr>
        <p:txBody>
          <a:bodyPr anchor="ctr">
            <a:normAutofit/>
          </a:bodyPr>
          <a:lstStyle/>
          <a:p>
            <a:endParaRPr lang="nl-NL" sz="1800">
              <a:solidFill>
                <a:srgbClr val="FFFFFF"/>
              </a:solidFill>
            </a:endParaRPr>
          </a:p>
          <a:p>
            <a:r>
              <a:rPr lang="nl-NL" sz="2400">
                <a:solidFill>
                  <a:srgbClr val="FFFFFF"/>
                </a:solidFill>
              </a:rPr>
              <a:t>Van elk actueel aandachtsgebied geef je aan:</a:t>
            </a:r>
          </a:p>
          <a:p>
            <a:r>
              <a:rPr lang="nl-NL" sz="2400">
                <a:solidFill>
                  <a:srgbClr val="FFFFFF"/>
                </a:solidFill>
              </a:rPr>
              <a:t>Soort actie:</a:t>
            </a:r>
          </a:p>
          <a:p>
            <a:pPr lvl="2"/>
            <a:r>
              <a:rPr lang="nl-NL" sz="2400">
                <a:solidFill>
                  <a:srgbClr val="FFFFFF"/>
                </a:solidFill>
              </a:rPr>
              <a:t>Adviseren/instrueren/begeleiden (AIB)</a:t>
            </a:r>
          </a:p>
          <a:p>
            <a:pPr lvl="2"/>
            <a:r>
              <a:rPr lang="nl-NL" sz="2400">
                <a:solidFill>
                  <a:srgbClr val="FFFFFF"/>
                </a:solidFill>
              </a:rPr>
              <a:t>Behandelen en procedures toepassen (BP)</a:t>
            </a:r>
          </a:p>
          <a:p>
            <a:pPr lvl="2"/>
            <a:r>
              <a:rPr lang="nl-NL" sz="2400" err="1">
                <a:solidFill>
                  <a:srgbClr val="FFFFFF"/>
                </a:solidFill>
              </a:rPr>
              <a:t>Casemanagen</a:t>
            </a:r>
            <a:r>
              <a:rPr lang="nl-NL" sz="2400">
                <a:solidFill>
                  <a:srgbClr val="FFFFFF"/>
                </a:solidFill>
              </a:rPr>
              <a:t> (CM)</a:t>
            </a:r>
          </a:p>
          <a:p>
            <a:pPr lvl="2"/>
            <a:r>
              <a:rPr lang="nl-NL" sz="2400">
                <a:solidFill>
                  <a:srgbClr val="FFFFFF"/>
                </a:solidFill>
              </a:rPr>
              <a:t>Monitoren/bewaken (MB)</a:t>
            </a:r>
          </a:p>
          <a:p>
            <a:endParaRPr lang="nl-NL" sz="1800">
              <a:solidFill>
                <a:srgbClr val="FFFFFF"/>
              </a:solidFill>
            </a:endParaRPr>
          </a:p>
          <a:p>
            <a:pPr lvl="1"/>
            <a:endParaRPr lang="nl-NL">
              <a:solidFill>
                <a:srgbClr val="FFFFFF"/>
              </a:solidFill>
            </a:endParaRPr>
          </a:p>
        </p:txBody>
      </p:sp>
      <p:pic>
        <p:nvPicPr>
          <p:cNvPr id="6" name="Afbeelding 5" descr="Afbeelding met tekening&#10;&#10;Automatisch gegenereerde beschrijving">
            <a:extLst>
              <a:ext uri="{FF2B5EF4-FFF2-40B4-BE49-F238E27FC236}">
                <a16:creationId xmlns:a16="http://schemas.microsoft.com/office/drawing/2014/main" id="{925CB96A-8631-4C7C-A3F3-7FCCE06858F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071800" y="6447600"/>
            <a:ext cx="813600" cy="365925"/>
          </a:xfrm>
          <a:prstGeom prst="rect">
            <a:avLst/>
          </a:prstGeom>
        </p:spPr>
      </p:pic>
    </p:spTree>
    <p:extLst>
      <p:ext uri="{BB962C8B-B14F-4D97-AF65-F5344CB8AC3E}">
        <p14:creationId xmlns:p14="http://schemas.microsoft.com/office/powerpoint/2010/main" val="418803736"/>
      </p:ext>
    </p:extLst>
  </p:cSld>
  <p:clrMapOvr>
    <a:overrideClrMapping bg1="dk1" tx1="lt1" bg2="dk2" tx2="lt2" accent1="accent1" accent2="accent2" accent3="accent3" accent4="accent4" accent5="accent5" accent6="accent6" hlink="hlink" folHlink="folHlink"/>
  </p:clrMapOvr>
</p:sld>
</file>

<file path=ppt/slides/slide31.xml><?xml version="1.0" encoding="utf-8"?>
<p:sld xmlns:a="http://schemas.openxmlformats.org/drawingml/2006/main" xmlns:r="http://schemas.openxmlformats.org/officeDocument/2006/relationships" xmlns:p="http://schemas.openxmlformats.org/presentationml/2006/main">
  <p:cSld>
    <p:bg>
      <p:bgPr>
        <a:solidFill>
          <a:schemeClr val="bg1">
            <a:tint val="90000"/>
            <a:shade val="97000"/>
            <a:satMod val="130000"/>
          </a:schemeClr>
        </a:solidFill>
        <a:effectLst/>
      </p:bgPr>
    </p:bg>
    <p:spTree>
      <p:nvGrpSpPr>
        <p:cNvPr id="1" name=""/>
        <p:cNvGrpSpPr/>
        <p:nvPr/>
      </p:nvGrpSpPr>
      <p:grpSpPr>
        <a:xfrm>
          <a:off x="0" y="0"/>
          <a:ext cx="0" cy="0"/>
          <a:chOff x="0" y="0"/>
          <a:chExt cx="0" cy="0"/>
        </a:xfrm>
      </p:grpSpPr>
      <p:sp>
        <p:nvSpPr>
          <p:cNvPr id="17" name="Rectangle 16">
            <a:extLst>
              <a:ext uri="{FF2B5EF4-FFF2-40B4-BE49-F238E27FC236}">
                <a16:creationId xmlns:a16="http://schemas.microsoft.com/office/drawing/2014/main" id="{E54CE3AD-C754-4F1E-A76F-1EDDF71796A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4578972"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p:cNvSpPr>
            <a:spLocks noGrp="1"/>
          </p:cNvSpPr>
          <p:nvPr>
            <p:ph type="title"/>
          </p:nvPr>
        </p:nvSpPr>
        <p:spPr>
          <a:xfrm>
            <a:off x="781877" y="643467"/>
            <a:ext cx="3467569" cy="5571066"/>
          </a:xfrm>
        </p:spPr>
        <p:txBody>
          <a:bodyPr anchor="ctr">
            <a:normAutofit/>
          </a:bodyPr>
          <a:lstStyle/>
          <a:p>
            <a:r>
              <a:rPr lang="nl-NL" sz="4000" b="1">
                <a:solidFill>
                  <a:srgbClr val="FFFFFF"/>
                </a:solidFill>
              </a:rPr>
              <a:t>Actievlakken</a:t>
            </a:r>
          </a:p>
        </p:txBody>
      </p:sp>
      <p:sp>
        <p:nvSpPr>
          <p:cNvPr id="19" name="Rectangle 18">
            <a:extLst>
              <a:ext uri="{FF2B5EF4-FFF2-40B4-BE49-F238E27FC236}">
                <a16:creationId xmlns:a16="http://schemas.microsoft.com/office/drawing/2014/main" id="{D238B743-4443-4735-BFC2-B514F64099E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4578973" y="0"/>
            <a:ext cx="7613027"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 name="Tijdelijke aanduiding voor inhoud 2"/>
          <p:cNvSpPr>
            <a:spLocks noGrp="1"/>
          </p:cNvSpPr>
          <p:nvPr>
            <p:ph idx="1"/>
          </p:nvPr>
        </p:nvSpPr>
        <p:spPr>
          <a:xfrm>
            <a:off x="4578973" y="0"/>
            <a:ext cx="7613026" cy="6857999"/>
          </a:xfrm>
          <a:solidFill>
            <a:srgbClr val="E63E22"/>
          </a:solidFill>
        </p:spPr>
        <p:txBody>
          <a:bodyPr anchor="ctr">
            <a:normAutofit/>
          </a:bodyPr>
          <a:lstStyle/>
          <a:p>
            <a:r>
              <a:rPr lang="nl-NL" sz="2400">
                <a:solidFill>
                  <a:srgbClr val="FFFFFF"/>
                </a:solidFill>
              </a:rPr>
              <a:t>Van elk actueel aandachtsgebied geef je aan:</a:t>
            </a:r>
          </a:p>
          <a:p>
            <a:r>
              <a:rPr lang="nl-NL" sz="2400">
                <a:solidFill>
                  <a:srgbClr val="FFFFFF"/>
                </a:solidFill>
              </a:rPr>
              <a:t>Welk actievlak hoort bij dit gebied?</a:t>
            </a:r>
          </a:p>
          <a:p>
            <a:pPr lvl="1"/>
            <a:r>
              <a:rPr lang="nl-NL" sz="2400">
                <a:solidFill>
                  <a:srgbClr val="FFFFFF"/>
                </a:solidFill>
              </a:rPr>
              <a:t>76 actievlakken</a:t>
            </a:r>
          </a:p>
          <a:p>
            <a:endParaRPr lang="nl-NL" sz="1800">
              <a:solidFill>
                <a:srgbClr val="FFFFFF"/>
              </a:solidFill>
            </a:endParaRPr>
          </a:p>
          <a:p>
            <a:pPr lvl="1"/>
            <a:endParaRPr lang="nl-NL">
              <a:solidFill>
                <a:srgbClr val="FFFFFF"/>
              </a:solidFill>
            </a:endParaRPr>
          </a:p>
        </p:txBody>
      </p:sp>
      <p:pic>
        <p:nvPicPr>
          <p:cNvPr id="6" name="Afbeelding 5" descr="Afbeelding met tekening&#10;&#10;Automatisch gegenereerde beschrijving">
            <a:extLst>
              <a:ext uri="{FF2B5EF4-FFF2-40B4-BE49-F238E27FC236}">
                <a16:creationId xmlns:a16="http://schemas.microsoft.com/office/drawing/2014/main" id="{9B7BD154-A1A5-44E7-9681-EDCF55E628C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071800" y="6447600"/>
            <a:ext cx="813600" cy="365925"/>
          </a:xfrm>
          <a:prstGeom prst="rect">
            <a:avLst/>
          </a:prstGeom>
        </p:spPr>
      </p:pic>
    </p:spTree>
    <p:extLst>
      <p:ext uri="{BB962C8B-B14F-4D97-AF65-F5344CB8AC3E}">
        <p14:creationId xmlns:p14="http://schemas.microsoft.com/office/powerpoint/2010/main" val="2164916781"/>
      </p:ext>
    </p:extLst>
  </p:cSld>
  <p:clrMapOvr>
    <a:overrideClrMapping bg1="dk1" tx1="lt1" bg2="dk2" tx2="lt2" accent1="accent1" accent2="accent2" accent3="accent3" accent4="accent4" accent5="accent5" accent6="accent6" hlink="hlink" folHlink="folHlink"/>
  </p:clrMapOvr>
</p:sld>
</file>

<file path=ppt/slides/slide3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 1"/>
          <p:cNvSpPr>
            <a:spLocks noGrp="1"/>
          </p:cNvSpPr>
          <p:nvPr>
            <p:ph type="title"/>
          </p:nvPr>
        </p:nvSpPr>
        <p:spPr>
          <a:xfrm>
            <a:off x="1097280" y="286603"/>
            <a:ext cx="10058400" cy="1450757"/>
          </a:xfrm>
        </p:spPr>
        <p:txBody>
          <a:bodyPr>
            <a:normAutofit/>
          </a:bodyPr>
          <a:lstStyle/>
          <a:p>
            <a:r>
              <a:rPr lang="nl-NL" b="1"/>
              <a:t>Doelen in Omaha</a:t>
            </a:r>
          </a:p>
        </p:txBody>
      </p:sp>
      <p:graphicFrame>
        <p:nvGraphicFramePr>
          <p:cNvPr id="6" name="Tijdelijke aanduiding voor inhoud 2">
            <a:extLst>
              <a:ext uri="{FF2B5EF4-FFF2-40B4-BE49-F238E27FC236}">
                <a16:creationId xmlns:a16="http://schemas.microsoft.com/office/drawing/2014/main" id="{A5410246-5E8B-4855-89BC-8D13E64979FC}"/>
              </a:ext>
            </a:extLst>
          </p:cNvPr>
          <p:cNvGraphicFramePr>
            <a:graphicFrameLocks noGrp="1"/>
          </p:cNvGraphicFramePr>
          <p:nvPr>
            <p:ph idx="1"/>
            <p:extLst>
              <p:ext uri="{D42A27DB-BD31-4B8C-83A1-F6EECF244321}">
                <p14:modId xmlns:p14="http://schemas.microsoft.com/office/powerpoint/2010/main" val="386122045"/>
              </p:ext>
            </p:extLst>
          </p:nvPr>
        </p:nvGraphicFramePr>
        <p:xfrm>
          <a:off x="1096963" y="2098515"/>
          <a:ext cx="10058400" cy="37860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4" name="Afbeelding 3" descr="Afbeelding met tekening&#10;&#10;Automatisch gegenereerde beschrijving">
            <a:extLst>
              <a:ext uri="{FF2B5EF4-FFF2-40B4-BE49-F238E27FC236}">
                <a16:creationId xmlns:a16="http://schemas.microsoft.com/office/drawing/2014/main" id="{977914F8-3303-4BFA-A72F-AAFC64423FCC}"/>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1071800" y="6447600"/>
            <a:ext cx="813600" cy="365925"/>
          </a:xfrm>
          <a:prstGeom prst="rect">
            <a:avLst/>
          </a:prstGeom>
        </p:spPr>
      </p:pic>
      <p:sp>
        <p:nvSpPr>
          <p:cNvPr id="3" name="Rechthoek 2">
            <a:extLst>
              <a:ext uri="{FF2B5EF4-FFF2-40B4-BE49-F238E27FC236}">
                <a16:creationId xmlns:a16="http://schemas.microsoft.com/office/drawing/2014/main" id="{773E0FA3-C826-409F-ABD6-7143B0C6EAD7}"/>
              </a:ext>
            </a:extLst>
          </p:cNvPr>
          <p:cNvSpPr/>
          <p:nvPr/>
        </p:nvSpPr>
        <p:spPr>
          <a:xfrm>
            <a:off x="10201275" y="5429250"/>
            <a:ext cx="1771650" cy="8165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Tree>
    <p:extLst>
      <p:ext uri="{BB962C8B-B14F-4D97-AF65-F5344CB8AC3E}">
        <p14:creationId xmlns:p14="http://schemas.microsoft.com/office/powerpoint/2010/main" val="337425138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3" name="Rectangle 72">
            <a:extLst>
              <a:ext uri="{FF2B5EF4-FFF2-40B4-BE49-F238E27FC236}">
                <a16:creationId xmlns:a16="http://schemas.microsoft.com/office/drawing/2014/main" id="{4E4490D0-3672-446A-AC12-B4830333BDD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058" name="Rectangle 74">
            <a:extLst>
              <a:ext uri="{FF2B5EF4-FFF2-40B4-BE49-F238E27FC236}">
                <a16:creationId xmlns:a16="http://schemas.microsoft.com/office/drawing/2014/main" id="{39CB82C2-DF65-4EC1-8280-F201D50F570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cxnSp>
        <p:nvCxnSpPr>
          <p:cNvPr id="2059" name="Straight Connector 76">
            <a:extLst>
              <a:ext uri="{FF2B5EF4-FFF2-40B4-BE49-F238E27FC236}">
                <a16:creationId xmlns:a16="http://schemas.microsoft.com/office/drawing/2014/main" id="{7E1D4427-852B-4B37-8E76-0E9F1810BA2A}"/>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useBgFill="1">
        <p:nvSpPr>
          <p:cNvPr id="2060" name="Rectangle 78">
            <a:extLst>
              <a:ext uri="{FF2B5EF4-FFF2-40B4-BE49-F238E27FC236}">
                <a16:creationId xmlns:a16="http://schemas.microsoft.com/office/drawing/2014/main" id="{5A1B47C8-47A0-4A88-8830-6DEA3B5DE39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001">
            <a:schemeClr val="lt1"/>
          </a:fillRef>
          <a:effectRef idx="0">
            <a:schemeClr val="accent1"/>
          </a:effectRef>
          <a:fontRef idx="minor">
            <a:schemeClr val="lt1"/>
          </a:fontRef>
        </p:style>
        <p:txBody>
          <a:bodyPr rtlCol="0" anchor="ctr"/>
          <a:lstStyle/>
          <a:p>
            <a:pPr algn="ctr"/>
            <a:endParaRPr lang="en-US"/>
          </a:p>
        </p:txBody>
      </p:sp>
      <p:pic>
        <p:nvPicPr>
          <p:cNvPr id="2052" name="Picture 4"/>
          <p:cNvPicPr>
            <a:picLocks noGrp="1" noChangeAspect="1" noChangeArrowheads="1"/>
          </p:cNvPicPr>
          <p:nvPr>
            <p:ph idx="1"/>
          </p:nvPr>
        </p:nvPicPr>
        <p:blipFill>
          <a:blip r:embed="rId2">
            <a:extLst>
              <a:ext uri="{28A0092B-C50C-407E-A947-70E740481C1C}">
                <a14:useLocalDpi xmlns:a14="http://schemas.microsoft.com/office/drawing/2010/main" val="0"/>
              </a:ext>
            </a:extLst>
          </a:blip>
          <a:stretch>
            <a:fillRect/>
          </a:stretch>
        </p:blipFill>
        <p:spPr bwMode="auto">
          <a:xfrm>
            <a:off x="1240887" y="640080"/>
            <a:ext cx="5486484" cy="5577840"/>
          </a:xfrm>
          <a:prstGeom prst="rect">
            <a:avLst/>
          </a:prstGeom>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1" name="Rectangle 80">
            <a:extLst>
              <a:ext uri="{FF2B5EF4-FFF2-40B4-BE49-F238E27FC236}">
                <a16:creationId xmlns:a16="http://schemas.microsoft.com/office/drawing/2014/main" id="{984BBFDD-E720-4805-A9C8-129FBBF6DD7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7613486" y="0"/>
            <a:ext cx="4584734"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el 1"/>
          <p:cNvSpPr>
            <a:spLocks noGrp="1"/>
          </p:cNvSpPr>
          <p:nvPr>
            <p:ph type="title"/>
          </p:nvPr>
        </p:nvSpPr>
        <p:spPr>
          <a:xfrm>
            <a:off x="8096885" y="640080"/>
            <a:ext cx="3659246" cy="2926080"/>
          </a:xfrm>
        </p:spPr>
        <p:txBody>
          <a:bodyPr vert="horz" lIns="91440" tIns="45720" rIns="91440" bIns="45720" rtlCol="0" anchor="b">
            <a:normAutofit/>
          </a:bodyPr>
          <a:lstStyle/>
          <a:p>
            <a:r>
              <a:rPr lang="en-US" sz="4400" b="1">
                <a:solidFill>
                  <a:srgbClr val="FFFFFF"/>
                </a:solidFill>
              </a:rPr>
              <a:t>Omaha System en het zorgproces</a:t>
            </a:r>
          </a:p>
        </p:txBody>
      </p:sp>
      <p:sp>
        <p:nvSpPr>
          <p:cNvPr id="83" name="Rectangle 82">
            <a:extLst>
              <a:ext uri="{FF2B5EF4-FFF2-40B4-BE49-F238E27FC236}">
                <a16:creationId xmlns:a16="http://schemas.microsoft.com/office/drawing/2014/main" id="{5AC4BE46-4A77-42FE-9D15-065CDB2F847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556906"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pic>
        <p:nvPicPr>
          <p:cNvPr id="10" name="Afbeelding 9" descr="Afbeelding met tekening&#10;&#10;Automatisch gegenereerde beschrijving">
            <a:extLst>
              <a:ext uri="{FF2B5EF4-FFF2-40B4-BE49-F238E27FC236}">
                <a16:creationId xmlns:a16="http://schemas.microsoft.com/office/drawing/2014/main" id="{B755F737-D3FB-4900-946B-43FFFAA4D74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071800" y="6447600"/>
            <a:ext cx="813600" cy="365925"/>
          </a:xfrm>
          <a:prstGeom prst="rect">
            <a:avLst/>
          </a:prstGeom>
        </p:spPr>
      </p:pic>
    </p:spTree>
    <p:extLst>
      <p:ext uri="{BB962C8B-B14F-4D97-AF65-F5344CB8AC3E}">
        <p14:creationId xmlns:p14="http://schemas.microsoft.com/office/powerpoint/2010/main" val="2718454561"/>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FB5993E2-C02B-4335-ABA5-D8EC465551E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6315" cy="6858000"/>
          </a:xfrm>
          <a:prstGeom prst="rect">
            <a:avLst/>
          </a:prstGeom>
          <a:ln>
            <a:noFill/>
          </a:ln>
        </p:spPr>
        <p:style>
          <a:lnRef idx="2">
            <a:schemeClr val="accent6">
              <a:shade val="50000"/>
            </a:schemeClr>
          </a:lnRef>
          <a:fillRef idx="1001">
            <a:schemeClr val="lt1"/>
          </a:fillRef>
          <a:effectRef idx="0">
            <a:schemeClr val="accent6"/>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C0B801A2-5622-4BE8-9AD2-C337A2CD002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el 1"/>
          <p:cNvSpPr>
            <a:spLocks noGrp="1"/>
          </p:cNvSpPr>
          <p:nvPr>
            <p:ph type="title"/>
          </p:nvPr>
        </p:nvSpPr>
        <p:spPr>
          <a:xfrm>
            <a:off x="492370" y="516835"/>
            <a:ext cx="3084844" cy="5772840"/>
          </a:xfrm>
        </p:spPr>
        <p:txBody>
          <a:bodyPr anchor="ctr">
            <a:normAutofit/>
          </a:bodyPr>
          <a:lstStyle/>
          <a:p>
            <a:r>
              <a:rPr lang="nl-NL" sz="3600" b="1">
                <a:solidFill>
                  <a:srgbClr val="FFFFFF"/>
                </a:solidFill>
              </a:rPr>
              <a:t>Omaha System en het zorgproces</a:t>
            </a:r>
          </a:p>
        </p:txBody>
      </p:sp>
      <p:sp>
        <p:nvSpPr>
          <p:cNvPr id="14" name="Rectangle 13">
            <a:extLst>
              <a:ext uri="{FF2B5EF4-FFF2-40B4-BE49-F238E27FC236}">
                <a16:creationId xmlns:a16="http://schemas.microsoft.com/office/drawing/2014/main" id="{B7AF614F-5BC3-4086-99F5-B87C5847A07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aphicFrame>
        <p:nvGraphicFramePr>
          <p:cNvPr id="7" name="Tijdelijke aanduiding voor inhoud 2">
            <a:extLst>
              <a:ext uri="{FF2B5EF4-FFF2-40B4-BE49-F238E27FC236}">
                <a16:creationId xmlns:a16="http://schemas.microsoft.com/office/drawing/2014/main" id="{6DD29541-0424-4DAD-BEFB-B00613A40B5E}"/>
              </a:ext>
            </a:extLst>
          </p:cNvPr>
          <p:cNvGraphicFramePr>
            <a:graphicFrameLocks noGrp="1"/>
          </p:cNvGraphicFramePr>
          <p:nvPr>
            <p:ph idx="1"/>
            <p:extLst>
              <p:ext uri="{D42A27DB-BD31-4B8C-83A1-F6EECF244321}">
                <p14:modId xmlns:p14="http://schemas.microsoft.com/office/powerpoint/2010/main" val="1716863973"/>
              </p:ext>
            </p:extLst>
          </p:nvPr>
        </p:nvGraphicFramePr>
        <p:xfrm>
          <a:off x="4741863" y="639763"/>
          <a:ext cx="6797675" cy="564991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8" name="Afbeelding 7" descr="Afbeelding met voedsel, tekening&#10;&#10;Automatisch gegenereerde beschrijving">
            <a:extLst>
              <a:ext uri="{FF2B5EF4-FFF2-40B4-BE49-F238E27FC236}">
                <a16:creationId xmlns:a16="http://schemas.microsoft.com/office/drawing/2014/main" id="{2727DEE1-F8F2-4DB4-BD83-1B3714CCB72C}"/>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1073600" y="6447600"/>
            <a:ext cx="813600" cy="365925"/>
          </a:xfrm>
          <a:prstGeom prst="rect">
            <a:avLst/>
          </a:prstGeom>
        </p:spPr>
      </p:pic>
    </p:spTree>
    <p:extLst>
      <p:ext uri="{BB962C8B-B14F-4D97-AF65-F5344CB8AC3E}">
        <p14:creationId xmlns:p14="http://schemas.microsoft.com/office/powerpoint/2010/main" val="1663317943"/>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5122"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b="15414"/>
          <a:stretch/>
        </p:blipFill>
        <p:spPr bwMode="auto">
          <a:xfrm>
            <a:off x="20" y="10"/>
            <a:ext cx="12191980" cy="6857990"/>
          </a:xfrm>
          <a:prstGeom prst="rect">
            <a:avLst/>
          </a:prstGeom>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025059538"/>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hthoek 1"/>
          <p:cNvSpPr/>
          <p:nvPr/>
        </p:nvSpPr>
        <p:spPr>
          <a:xfrm>
            <a:off x="3357194" y="264502"/>
            <a:ext cx="5904656" cy="5940088"/>
          </a:xfrm>
          <a:prstGeom prst="rect">
            <a:avLst/>
          </a:prstGeom>
        </p:spPr>
        <p:txBody>
          <a:bodyPr wrap="square">
            <a:spAutoFit/>
          </a:bodyPr>
          <a:lstStyle/>
          <a:p>
            <a:r>
              <a:rPr lang="nl-NL" sz="2000"/>
              <a:t>De heer van Galen, 70 jaar, heeft een half jaar geleden een CVA links gehad. Is daardoor rechtszijdig verlamd, heeft een apraxie en een ernstige afasie. </a:t>
            </a:r>
          </a:p>
          <a:p>
            <a:r>
              <a:rPr lang="nl-NL" sz="2000"/>
              <a:t>Hij heeft een half jaar gerevalideerd in revalidatiecentrum Rijndam in Rotterdam. De verlamming is enigszins hersteld, hij kan staan en een beetje lopen. Hij heeft enigszins geleerd om met zijn handicap om te gaan. In een vertrouwde omgeving kan hij de dagelijkse handelingen uitvoeren en heeft hij minder last van zijn apraxie. </a:t>
            </a:r>
          </a:p>
          <a:p>
            <a:r>
              <a:rPr lang="nl-NL" sz="2000"/>
              <a:t>Ondanks veel oefening is de afasie nog steeds even ernstig. Hij heeft het moeilijk hiermee en is daarover soms somber. Met aanpassingen in huis en met hulp van zijn vrouw, die 10 jaar jonger is, moet het mogelijk zijn om thuis te functioneren. Dat wil hij ook graag en volgende week wordt hij dan ook ontslagen. Hij is blij, maar ziet er ook tegenop want elke verandering grijpt voor hem diep in en verandering van omgeving zorgt voor onzekerheid en onduidelijkheid. </a:t>
            </a:r>
          </a:p>
        </p:txBody>
      </p:sp>
      <p:pic>
        <p:nvPicPr>
          <p:cNvPr id="5" name="Afbeelding 4" descr="Afbeelding met tekening&#10;&#10;Automatisch gegenereerde beschrijving">
            <a:extLst>
              <a:ext uri="{FF2B5EF4-FFF2-40B4-BE49-F238E27FC236}">
                <a16:creationId xmlns:a16="http://schemas.microsoft.com/office/drawing/2014/main" id="{3530B58F-D216-4C9C-A2A9-7D4BA928498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071800" y="6447600"/>
            <a:ext cx="813600" cy="365925"/>
          </a:xfrm>
          <a:prstGeom prst="rect">
            <a:avLst/>
          </a:prstGeom>
        </p:spPr>
      </p:pic>
    </p:spTree>
    <p:extLst>
      <p:ext uri="{BB962C8B-B14F-4D97-AF65-F5344CB8AC3E}">
        <p14:creationId xmlns:p14="http://schemas.microsoft.com/office/powerpoint/2010/main" val="1621337321"/>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FB5993E2-C02B-4335-ABA5-D8EC465551E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6315" cy="6858000"/>
          </a:xfrm>
          <a:prstGeom prst="rect">
            <a:avLst/>
          </a:prstGeom>
          <a:ln>
            <a:noFill/>
          </a:ln>
        </p:spPr>
        <p:style>
          <a:lnRef idx="2">
            <a:schemeClr val="accent6">
              <a:shade val="50000"/>
            </a:schemeClr>
          </a:lnRef>
          <a:fillRef idx="1001">
            <a:schemeClr val="lt1"/>
          </a:fillRef>
          <a:effectRef idx="0">
            <a:schemeClr val="accent6"/>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C0B801A2-5622-4BE8-9AD2-C337A2CD002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el 1"/>
          <p:cNvSpPr>
            <a:spLocks noGrp="1"/>
          </p:cNvSpPr>
          <p:nvPr>
            <p:ph type="title"/>
          </p:nvPr>
        </p:nvSpPr>
        <p:spPr>
          <a:xfrm>
            <a:off x="753628" y="-397565"/>
            <a:ext cx="3084844" cy="5772840"/>
          </a:xfrm>
        </p:spPr>
        <p:txBody>
          <a:bodyPr anchor="ctr">
            <a:normAutofit/>
          </a:bodyPr>
          <a:lstStyle/>
          <a:p>
            <a:r>
              <a:rPr lang="nl-NL" sz="3600" b="1">
                <a:solidFill>
                  <a:srgbClr val="FFFFFF"/>
                </a:solidFill>
              </a:rPr>
              <a:t>Uitwerken casus</a:t>
            </a:r>
          </a:p>
        </p:txBody>
      </p:sp>
      <p:sp>
        <p:nvSpPr>
          <p:cNvPr id="14" name="Rectangle 13">
            <a:extLst>
              <a:ext uri="{FF2B5EF4-FFF2-40B4-BE49-F238E27FC236}">
                <a16:creationId xmlns:a16="http://schemas.microsoft.com/office/drawing/2014/main" id="{B7AF614F-5BC3-4086-99F5-B87C5847A07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aphicFrame>
        <p:nvGraphicFramePr>
          <p:cNvPr id="5" name="Tijdelijke aanduiding voor inhoud 2">
            <a:extLst>
              <a:ext uri="{FF2B5EF4-FFF2-40B4-BE49-F238E27FC236}">
                <a16:creationId xmlns:a16="http://schemas.microsoft.com/office/drawing/2014/main" id="{80E724BC-A333-4F5A-A8CE-559273A3D876}"/>
              </a:ext>
            </a:extLst>
          </p:cNvPr>
          <p:cNvGraphicFramePr>
            <a:graphicFrameLocks noGrp="1"/>
          </p:cNvGraphicFramePr>
          <p:nvPr>
            <p:ph idx="1"/>
            <p:extLst>
              <p:ext uri="{D42A27DB-BD31-4B8C-83A1-F6EECF244321}">
                <p14:modId xmlns:p14="http://schemas.microsoft.com/office/powerpoint/2010/main" val="1080117646"/>
              </p:ext>
            </p:extLst>
          </p:nvPr>
        </p:nvGraphicFramePr>
        <p:xfrm>
          <a:off x="4741863" y="639763"/>
          <a:ext cx="6797675" cy="564991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7" name="Afbeelding 6" descr="Afbeelding met voedsel, tekening&#10;&#10;Automatisch gegenereerde beschrijving">
            <a:extLst>
              <a:ext uri="{FF2B5EF4-FFF2-40B4-BE49-F238E27FC236}">
                <a16:creationId xmlns:a16="http://schemas.microsoft.com/office/drawing/2014/main" id="{D63FC7D6-1956-4D5B-8068-E0AB50625C7D}"/>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1073600" y="6447600"/>
            <a:ext cx="813600" cy="365925"/>
          </a:xfrm>
          <a:prstGeom prst="rect">
            <a:avLst/>
          </a:prstGeom>
        </p:spPr>
      </p:pic>
    </p:spTree>
    <p:extLst>
      <p:ext uri="{BB962C8B-B14F-4D97-AF65-F5344CB8AC3E}">
        <p14:creationId xmlns:p14="http://schemas.microsoft.com/office/powerpoint/2010/main" val="335609706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2" name="Rectangle 71">
            <a:extLst>
              <a:ext uri="{FF2B5EF4-FFF2-40B4-BE49-F238E27FC236}">
                <a16:creationId xmlns:a16="http://schemas.microsoft.com/office/drawing/2014/main" id="{BB2B8762-61F0-4F1B-9364-D633EE9D6AF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4" name="Rectangle 73">
            <a:extLst>
              <a:ext uri="{FF2B5EF4-FFF2-40B4-BE49-F238E27FC236}">
                <a16:creationId xmlns:a16="http://schemas.microsoft.com/office/drawing/2014/main" id="{E97675C8-1328-460C-9EBF-6B446B67EAD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cxnSp>
        <p:nvCxnSpPr>
          <p:cNvPr id="76" name="Straight Connector 75">
            <a:extLst>
              <a:ext uri="{FF2B5EF4-FFF2-40B4-BE49-F238E27FC236}">
                <a16:creationId xmlns:a16="http://schemas.microsoft.com/office/drawing/2014/main" id="{514EE78B-AF71-4195-A01B-F1165D9233BF}"/>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useBgFill="1">
        <p:nvSpPr>
          <p:cNvPr id="78" name="Rectangle 77">
            <a:extLst>
              <a:ext uri="{FF2B5EF4-FFF2-40B4-BE49-F238E27FC236}">
                <a16:creationId xmlns:a16="http://schemas.microsoft.com/office/drawing/2014/main" id="{2AD83CFE-1CA3-4832-A4B9-C48CD1347C0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0459"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a:extLst>
              <a:ext uri="{FF2B5EF4-FFF2-40B4-BE49-F238E27FC236}">
                <a16:creationId xmlns:a16="http://schemas.microsoft.com/office/drawing/2014/main" id="{BC98641C-7F74-435D-996F-A4387A3C3C2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507" y="4953000"/>
            <a:ext cx="12188952"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ekstvak 1">
            <a:extLst>
              <a:ext uri="{FF2B5EF4-FFF2-40B4-BE49-F238E27FC236}">
                <a16:creationId xmlns:a16="http://schemas.microsoft.com/office/drawing/2014/main" id="{B6F82634-B102-441F-9001-BD6661A5B0B4}"/>
              </a:ext>
            </a:extLst>
          </p:cNvPr>
          <p:cNvSpPr txBox="1"/>
          <p:nvPr/>
        </p:nvSpPr>
        <p:spPr>
          <a:xfrm>
            <a:off x="1065197" y="5120640"/>
            <a:ext cx="10058400" cy="822960"/>
          </a:xfrm>
          <a:prstGeom prst="rect">
            <a:avLst/>
          </a:prstGeom>
        </p:spPr>
        <p:txBody>
          <a:bodyPr vert="horz" lIns="91440" tIns="45720" rIns="91440" bIns="45720" rtlCol="0" anchor="b">
            <a:normAutofit/>
          </a:bodyPr>
          <a:lstStyle/>
          <a:p>
            <a:pPr defTabSz="914400">
              <a:lnSpc>
                <a:spcPct val="85000"/>
              </a:lnSpc>
              <a:spcBef>
                <a:spcPct val="0"/>
              </a:spcBef>
              <a:spcAft>
                <a:spcPts val="600"/>
              </a:spcAft>
            </a:pPr>
            <a:r>
              <a:rPr lang="en-US" sz="2500" spc="-50">
                <a:solidFill>
                  <a:srgbClr val="FFFFFF"/>
                </a:solidFill>
                <a:latin typeface="+mj-lt"/>
                <a:ea typeface="+mj-ea"/>
                <a:cs typeface="+mj-cs"/>
              </a:rPr>
              <a:t>Bron: Opruimen, dat is de kunst! </a:t>
            </a:r>
          </a:p>
          <a:p>
            <a:pPr defTabSz="914400">
              <a:lnSpc>
                <a:spcPct val="85000"/>
              </a:lnSpc>
              <a:spcBef>
                <a:spcPct val="0"/>
              </a:spcBef>
              <a:spcAft>
                <a:spcPts val="600"/>
              </a:spcAft>
            </a:pPr>
            <a:r>
              <a:rPr lang="en-US" sz="2500" spc="-50">
                <a:solidFill>
                  <a:srgbClr val="FFFFFF"/>
                </a:solidFill>
                <a:latin typeface="+mj-lt"/>
                <a:ea typeface="+mj-ea"/>
                <a:cs typeface="+mj-cs"/>
              </a:rPr>
              <a:t>Van Ursus Wehrli, 2013</a:t>
            </a:r>
          </a:p>
        </p:txBody>
      </p:sp>
      <p:pic>
        <p:nvPicPr>
          <p:cNvPr id="1026" name="Picture 2" descr="Afbeelding met binnen, gras, taart, zitten&#10;&#10;Automatisch gegenereerde beschrijving"/>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963461" y="640080"/>
            <a:ext cx="4803648" cy="3602736"/>
          </a:xfrm>
          <a:prstGeom prst="rect">
            <a:avLst/>
          </a:prstGeom>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2" name="Rectangle 81">
            <a:extLst>
              <a:ext uri="{FF2B5EF4-FFF2-40B4-BE49-F238E27FC236}">
                <a16:creationId xmlns:a16="http://schemas.microsoft.com/office/drawing/2014/main" id="{F530C0F6-C8DF-4539-B30C-8105DB618C2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063996" y="886968"/>
            <a:ext cx="64008" cy="310896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27" name="Picture 3" descr="Afbeelding met kleurrijk, groen, gras, zitten&#10;&#10;Automatisch gegenereerde beschrijving"/>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6424891" y="640080"/>
            <a:ext cx="4803648" cy="3602736"/>
          </a:xfrm>
          <a:prstGeom prst="rect">
            <a:avLst/>
          </a:prstGeom>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4" name="Rectangle 83">
            <a:extLst>
              <a:ext uri="{FF2B5EF4-FFF2-40B4-BE49-F238E27FC236}">
                <a16:creationId xmlns:a16="http://schemas.microsoft.com/office/drawing/2014/main" id="{BAE51241-AA8B-4B82-9C59-6738DB85674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07" y="4906176"/>
            <a:ext cx="12188952"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pic>
        <p:nvPicPr>
          <p:cNvPr id="12" name="Afbeelding 11" descr="Afbeelding met tekening&#10;&#10;Automatisch gegenereerde beschrijving">
            <a:extLst>
              <a:ext uri="{FF2B5EF4-FFF2-40B4-BE49-F238E27FC236}">
                <a16:creationId xmlns:a16="http://schemas.microsoft.com/office/drawing/2014/main" id="{303AF883-A5EF-4AA6-A9EF-0D0A409C5AF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1071800" y="6447600"/>
            <a:ext cx="813600" cy="365925"/>
          </a:xfrm>
          <a:prstGeom prst="rect">
            <a:avLst/>
          </a:prstGeom>
        </p:spPr>
      </p:pic>
    </p:spTree>
    <p:extLst>
      <p:ext uri="{BB962C8B-B14F-4D97-AF65-F5344CB8AC3E}">
        <p14:creationId xmlns:p14="http://schemas.microsoft.com/office/powerpoint/2010/main" val="97905601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2055820" y="643467"/>
            <a:ext cx="8080360" cy="5050225"/>
          </a:xfrm>
          <a:prstGeom prst="rect">
            <a:avLst/>
          </a:prstGeom>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 name="Afbeelding 2" descr="Afbeelding met tekening&#10;&#10;Automatisch gegenereerde beschrijving">
            <a:extLst>
              <a:ext uri="{FF2B5EF4-FFF2-40B4-BE49-F238E27FC236}">
                <a16:creationId xmlns:a16="http://schemas.microsoft.com/office/drawing/2014/main" id="{E5DBAA7B-543F-4F2B-A9CB-738EB29BB74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071800" y="6447600"/>
            <a:ext cx="813600" cy="365925"/>
          </a:xfrm>
          <a:prstGeom prst="rect">
            <a:avLst/>
          </a:prstGeom>
        </p:spPr>
      </p:pic>
    </p:spTree>
    <p:extLst>
      <p:ext uri="{BB962C8B-B14F-4D97-AF65-F5344CB8AC3E}">
        <p14:creationId xmlns:p14="http://schemas.microsoft.com/office/powerpoint/2010/main" val="192407531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1" name="Rectangle 70">
            <a:extLst>
              <a:ext uri="{FF2B5EF4-FFF2-40B4-BE49-F238E27FC236}">
                <a16:creationId xmlns:a16="http://schemas.microsoft.com/office/drawing/2014/main" id="{41497DE5-0939-4D1D-9350-0C5E1B209C6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Rectangle 72">
            <a:extLst>
              <a:ext uri="{FF2B5EF4-FFF2-40B4-BE49-F238E27FC236}">
                <a16:creationId xmlns:a16="http://schemas.microsoft.com/office/drawing/2014/main" id="{5CCC70ED-6C63-4537-B7EB-51990D6C0A6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58724" y="457200"/>
            <a:ext cx="11274552" cy="59436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5" name="Rectangle 74">
            <a:extLst>
              <a:ext uri="{FF2B5EF4-FFF2-40B4-BE49-F238E27FC236}">
                <a16:creationId xmlns:a16="http://schemas.microsoft.com/office/drawing/2014/main" id="{B76E24C1-2968-40DC-A36E-F6B85F0F075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22732" y="521208"/>
            <a:ext cx="11146536" cy="5815584"/>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943356" y="1422947"/>
            <a:ext cx="10337292" cy="4005700"/>
          </a:xfrm>
          <a:prstGeom prst="rect">
            <a:avLst/>
          </a:prstGeom>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 name="Afbeelding 5" descr="Afbeelding met tekening&#10;&#10;Automatisch gegenereerde beschrijving">
            <a:extLst>
              <a:ext uri="{FF2B5EF4-FFF2-40B4-BE49-F238E27FC236}">
                <a16:creationId xmlns:a16="http://schemas.microsoft.com/office/drawing/2014/main" id="{567BAB33-3BB6-4670-8C78-41112C585AE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1071800" y="6447600"/>
            <a:ext cx="813600" cy="365925"/>
          </a:xfrm>
          <a:prstGeom prst="rect">
            <a:avLst/>
          </a:prstGeom>
        </p:spPr>
      </p:pic>
    </p:spTree>
    <p:extLst>
      <p:ext uri="{BB962C8B-B14F-4D97-AF65-F5344CB8AC3E}">
        <p14:creationId xmlns:p14="http://schemas.microsoft.com/office/powerpoint/2010/main" val="414466053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FB5993E2-C02B-4335-ABA5-D8EC465551E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6315" cy="6858000"/>
          </a:xfrm>
          <a:prstGeom prst="rect">
            <a:avLst/>
          </a:prstGeom>
          <a:ln>
            <a:noFill/>
          </a:ln>
        </p:spPr>
        <p:style>
          <a:lnRef idx="2">
            <a:schemeClr val="accent6">
              <a:shade val="50000"/>
            </a:schemeClr>
          </a:lnRef>
          <a:fillRef idx="1001">
            <a:schemeClr val="lt1"/>
          </a:fillRef>
          <a:effectRef idx="0">
            <a:schemeClr val="accent6"/>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C0B801A2-5622-4BE8-9AD2-C337A2CD002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el 1">
            <a:extLst>
              <a:ext uri="{FF2B5EF4-FFF2-40B4-BE49-F238E27FC236}">
                <a16:creationId xmlns:a16="http://schemas.microsoft.com/office/drawing/2014/main" id="{F8C213D3-A60A-45A4-A9A4-21ACDE2286A0}"/>
              </a:ext>
            </a:extLst>
          </p:cNvPr>
          <p:cNvSpPr>
            <a:spLocks noGrp="1"/>
          </p:cNvSpPr>
          <p:nvPr>
            <p:ph type="title"/>
          </p:nvPr>
        </p:nvSpPr>
        <p:spPr>
          <a:xfrm>
            <a:off x="492370" y="516835"/>
            <a:ext cx="3084844" cy="5772840"/>
          </a:xfrm>
        </p:spPr>
        <p:txBody>
          <a:bodyPr anchor="ctr">
            <a:normAutofit/>
          </a:bodyPr>
          <a:lstStyle/>
          <a:p>
            <a:r>
              <a:rPr lang="nl-NL" sz="2800" b="1">
                <a:solidFill>
                  <a:srgbClr val="FFFFFF"/>
                </a:solidFill>
              </a:rPr>
              <a:t>Waarom een classificatiesysteem?</a:t>
            </a:r>
          </a:p>
        </p:txBody>
      </p:sp>
      <p:sp>
        <p:nvSpPr>
          <p:cNvPr id="14" name="Rectangle 13">
            <a:extLst>
              <a:ext uri="{FF2B5EF4-FFF2-40B4-BE49-F238E27FC236}">
                <a16:creationId xmlns:a16="http://schemas.microsoft.com/office/drawing/2014/main" id="{B7AF614F-5BC3-4086-99F5-B87C5847A07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aphicFrame>
        <p:nvGraphicFramePr>
          <p:cNvPr id="5" name="Tijdelijke aanduiding voor inhoud 2">
            <a:extLst>
              <a:ext uri="{FF2B5EF4-FFF2-40B4-BE49-F238E27FC236}">
                <a16:creationId xmlns:a16="http://schemas.microsoft.com/office/drawing/2014/main" id="{2DE6DAA3-DDC1-42A3-85C0-8EDCEC0C1904}"/>
              </a:ext>
            </a:extLst>
          </p:cNvPr>
          <p:cNvGraphicFramePr>
            <a:graphicFrameLocks noGrp="1"/>
          </p:cNvGraphicFramePr>
          <p:nvPr>
            <p:ph idx="1"/>
            <p:extLst>
              <p:ext uri="{D42A27DB-BD31-4B8C-83A1-F6EECF244321}">
                <p14:modId xmlns:p14="http://schemas.microsoft.com/office/powerpoint/2010/main" val="1221703482"/>
              </p:ext>
            </p:extLst>
          </p:nvPr>
        </p:nvGraphicFramePr>
        <p:xfrm>
          <a:off x="4741863" y="639763"/>
          <a:ext cx="6797675" cy="564991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7" name="Afbeelding 6" descr="Afbeelding met voedsel, tekening&#10;&#10;Automatisch gegenereerde beschrijving">
            <a:extLst>
              <a:ext uri="{FF2B5EF4-FFF2-40B4-BE49-F238E27FC236}">
                <a16:creationId xmlns:a16="http://schemas.microsoft.com/office/drawing/2014/main" id="{7364FDD7-4C31-49C6-A699-F20D745802C8}"/>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1073600" y="6447600"/>
            <a:ext cx="813600" cy="365925"/>
          </a:xfrm>
          <a:prstGeom prst="rect">
            <a:avLst/>
          </a:prstGeom>
        </p:spPr>
      </p:pic>
    </p:spTree>
    <p:extLst>
      <p:ext uri="{BB962C8B-B14F-4D97-AF65-F5344CB8AC3E}">
        <p14:creationId xmlns:p14="http://schemas.microsoft.com/office/powerpoint/2010/main" val="88877782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FB5993E2-C02B-4335-ABA5-D8EC465551E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6315" cy="6858000"/>
          </a:xfrm>
          <a:prstGeom prst="rect">
            <a:avLst/>
          </a:prstGeom>
          <a:ln>
            <a:noFill/>
          </a:ln>
        </p:spPr>
        <p:style>
          <a:lnRef idx="2">
            <a:schemeClr val="accent6">
              <a:shade val="50000"/>
            </a:schemeClr>
          </a:lnRef>
          <a:fillRef idx="1001">
            <a:schemeClr val="lt1"/>
          </a:fillRef>
          <a:effectRef idx="0">
            <a:schemeClr val="accent6"/>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C0B801A2-5622-4BE8-9AD2-C337A2CD002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el 1"/>
          <p:cNvSpPr>
            <a:spLocks noGrp="1"/>
          </p:cNvSpPr>
          <p:nvPr>
            <p:ph type="title"/>
          </p:nvPr>
        </p:nvSpPr>
        <p:spPr>
          <a:xfrm>
            <a:off x="492370" y="516835"/>
            <a:ext cx="3084844" cy="5772840"/>
          </a:xfrm>
        </p:spPr>
        <p:txBody>
          <a:bodyPr anchor="ctr">
            <a:normAutofit/>
          </a:bodyPr>
          <a:lstStyle/>
          <a:p>
            <a:r>
              <a:rPr lang="nl-NL" sz="3600" b="1">
                <a:solidFill>
                  <a:srgbClr val="FFFFFF"/>
                </a:solidFill>
              </a:rPr>
              <a:t>Voordelen</a:t>
            </a:r>
          </a:p>
        </p:txBody>
      </p:sp>
      <p:sp>
        <p:nvSpPr>
          <p:cNvPr id="14" name="Rectangle 13">
            <a:extLst>
              <a:ext uri="{FF2B5EF4-FFF2-40B4-BE49-F238E27FC236}">
                <a16:creationId xmlns:a16="http://schemas.microsoft.com/office/drawing/2014/main" id="{B7AF614F-5BC3-4086-99F5-B87C5847A07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aphicFrame>
        <p:nvGraphicFramePr>
          <p:cNvPr id="5" name="Tijdelijke aanduiding voor inhoud 2">
            <a:extLst>
              <a:ext uri="{FF2B5EF4-FFF2-40B4-BE49-F238E27FC236}">
                <a16:creationId xmlns:a16="http://schemas.microsoft.com/office/drawing/2014/main" id="{263A80E9-ED9F-4477-88C1-70A21AB9FA82}"/>
              </a:ext>
            </a:extLst>
          </p:cNvPr>
          <p:cNvGraphicFramePr>
            <a:graphicFrameLocks noGrp="1"/>
          </p:cNvGraphicFramePr>
          <p:nvPr>
            <p:ph idx="1"/>
            <p:extLst>
              <p:ext uri="{D42A27DB-BD31-4B8C-83A1-F6EECF244321}">
                <p14:modId xmlns:p14="http://schemas.microsoft.com/office/powerpoint/2010/main" val="2498688875"/>
              </p:ext>
            </p:extLst>
          </p:nvPr>
        </p:nvGraphicFramePr>
        <p:xfrm>
          <a:off x="4741863" y="639763"/>
          <a:ext cx="6797675" cy="564991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7" name="Afbeelding 6" descr="Afbeelding met voedsel, tekening&#10;&#10;Automatisch gegenereerde beschrijving">
            <a:extLst>
              <a:ext uri="{FF2B5EF4-FFF2-40B4-BE49-F238E27FC236}">
                <a16:creationId xmlns:a16="http://schemas.microsoft.com/office/drawing/2014/main" id="{12244AF4-A24C-43DD-9326-E938A0B9636F}"/>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1073600" y="6447600"/>
            <a:ext cx="813600" cy="365925"/>
          </a:xfrm>
          <a:prstGeom prst="rect">
            <a:avLst/>
          </a:prstGeom>
        </p:spPr>
      </p:pic>
    </p:spTree>
    <p:extLst>
      <p:ext uri="{BB962C8B-B14F-4D97-AF65-F5344CB8AC3E}">
        <p14:creationId xmlns:p14="http://schemas.microsoft.com/office/powerpoint/2010/main" val="96517782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FB5993E2-C02B-4335-ABA5-D8EC465551E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6315" cy="6858000"/>
          </a:xfrm>
          <a:prstGeom prst="rect">
            <a:avLst/>
          </a:prstGeom>
          <a:ln>
            <a:noFill/>
          </a:ln>
        </p:spPr>
        <p:style>
          <a:lnRef idx="2">
            <a:schemeClr val="accent6">
              <a:shade val="50000"/>
            </a:schemeClr>
          </a:lnRef>
          <a:fillRef idx="1001">
            <a:schemeClr val="lt1"/>
          </a:fillRef>
          <a:effectRef idx="0">
            <a:schemeClr val="accent6"/>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C0B801A2-5622-4BE8-9AD2-C337A2CD002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el 1"/>
          <p:cNvSpPr>
            <a:spLocks noGrp="1"/>
          </p:cNvSpPr>
          <p:nvPr>
            <p:ph type="title"/>
          </p:nvPr>
        </p:nvSpPr>
        <p:spPr>
          <a:xfrm>
            <a:off x="492370" y="516835"/>
            <a:ext cx="3084844" cy="5772840"/>
          </a:xfrm>
        </p:spPr>
        <p:txBody>
          <a:bodyPr anchor="ctr">
            <a:normAutofit/>
          </a:bodyPr>
          <a:lstStyle/>
          <a:p>
            <a:r>
              <a:rPr lang="nl-NL" sz="3600" b="1">
                <a:solidFill>
                  <a:srgbClr val="FFFFFF"/>
                </a:solidFill>
              </a:rPr>
              <a:t>Ordening van gegevens</a:t>
            </a:r>
          </a:p>
        </p:txBody>
      </p:sp>
      <p:sp>
        <p:nvSpPr>
          <p:cNvPr id="14" name="Rectangle 13">
            <a:extLst>
              <a:ext uri="{FF2B5EF4-FFF2-40B4-BE49-F238E27FC236}">
                <a16:creationId xmlns:a16="http://schemas.microsoft.com/office/drawing/2014/main" id="{B7AF614F-5BC3-4086-99F5-B87C5847A07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aphicFrame>
        <p:nvGraphicFramePr>
          <p:cNvPr id="6" name="Tijdelijke aanduiding voor inhoud 2">
            <a:extLst>
              <a:ext uri="{FF2B5EF4-FFF2-40B4-BE49-F238E27FC236}">
                <a16:creationId xmlns:a16="http://schemas.microsoft.com/office/drawing/2014/main" id="{A63C3BC8-C2CF-4AC5-BD5E-7765C8BDB635}"/>
              </a:ext>
            </a:extLst>
          </p:cNvPr>
          <p:cNvGraphicFramePr>
            <a:graphicFrameLocks noGrp="1"/>
          </p:cNvGraphicFramePr>
          <p:nvPr>
            <p:ph idx="1"/>
            <p:extLst>
              <p:ext uri="{D42A27DB-BD31-4B8C-83A1-F6EECF244321}">
                <p14:modId xmlns:p14="http://schemas.microsoft.com/office/powerpoint/2010/main" val="2661647067"/>
              </p:ext>
            </p:extLst>
          </p:nvPr>
        </p:nvGraphicFramePr>
        <p:xfrm>
          <a:off x="4741863" y="639763"/>
          <a:ext cx="6797675" cy="564991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7" name="Afbeelding 6" descr="Afbeelding met voedsel, tekening&#10;&#10;Automatisch gegenereerde beschrijving">
            <a:extLst>
              <a:ext uri="{FF2B5EF4-FFF2-40B4-BE49-F238E27FC236}">
                <a16:creationId xmlns:a16="http://schemas.microsoft.com/office/drawing/2014/main" id="{05200DBD-6485-42D1-906E-3EABE9CE76C4}"/>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1073600" y="6447600"/>
            <a:ext cx="813600" cy="365925"/>
          </a:xfrm>
          <a:prstGeom prst="rect">
            <a:avLst/>
          </a:prstGeom>
        </p:spPr>
      </p:pic>
    </p:spTree>
    <p:extLst>
      <p:ext uri="{BB962C8B-B14F-4D97-AF65-F5344CB8AC3E}">
        <p14:creationId xmlns:p14="http://schemas.microsoft.com/office/powerpoint/2010/main" val="2011340350"/>
      </p:ext>
    </p:extLst>
  </p:cSld>
  <p:clrMapOvr>
    <a:masterClrMapping/>
  </p:clrMapOvr>
</p:sld>
</file>

<file path=ppt/theme/theme1.xml><?xml version="1.0" encoding="utf-8"?>
<a:theme xmlns:a="http://schemas.openxmlformats.org/drawingml/2006/main" name="Terugblik">
  <a:themeElements>
    <a:clrScheme name="Aangepast 2">
      <a:dk1>
        <a:srgbClr val="000000"/>
      </a:dk1>
      <a:lt1>
        <a:sysClr val="window" lastClr="FFFFFF"/>
      </a:lt1>
      <a:dk2>
        <a:srgbClr val="637052"/>
      </a:dk2>
      <a:lt2>
        <a:srgbClr val="CCDDEA"/>
      </a:lt2>
      <a:accent1>
        <a:srgbClr val="E48312"/>
      </a:accent1>
      <a:accent2>
        <a:srgbClr val="0BB4B7"/>
      </a:accent2>
      <a:accent3>
        <a:srgbClr val="865640"/>
      </a:accent3>
      <a:accent4>
        <a:srgbClr val="9B8357"/>
      </a:accent4>
      <a:accent5>
        <a:srgbClr val="C2BC80"/>
      </a:accent5>
      <a:accent6>
        <a:srgbClr val="94A088"/>
      </a:accent6>
      <a:hlink>
        <a:srgbClr val="2998E3"/>
      </a:hlink>
      <a:folHlink>
        <a:srgbClr val="8C8C8C"/>
      </a:folHlink>
    </a:clrScheme>
    <a:fontScheme name="Terugblik">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rugblik">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3F1AAB62-24C6-49D2-8E01-B56FAC9A3DCD}"/>
    </a:ext>
  </a:extLst>
</a:theme>
</file>

<file path=ppt/theme/theme2.xml><?xml version="1.0" encoding="utf-8"?>
<a:theme xmlns:a="http://schemas.openxmlformats.org/drawingml/2006/main" name="Kantoorth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220788AF504C6B4A9342113C46AAA44D" ma:contentTypeVersion="10" ma:contentTypeDescription="Create a new document." ma:contentTypeScope="" ma:versionID="32c0fd425b4198fb1a803cc9cafe0fcd">
  <xsd:schema xmlns:xsd="http://www.w3.org/2001/XMLSchema" xmlns:xs="http://www.w3.org/2001/XMLSchema" xmlns:p="http://schemas.microsoft.com/office/2006/metadata/properties" xmlns:ns2="305d43ed-c76b-4e84-80e8-8b667fabd720" xmlns:ns3="c1bd36ba-8a50-4431-9dd3-86e2a3ff3ba0" targetNamespace="http://schemas.microsoft.com/office/2006/metadata/properties" ma:root="true" ma:fieldsID="769691e681a640781907ea4509725518" ns2:_="" ns3:_="">
    <xsd:import namespace="305d43ed-c76b-4e84-80e8-8b667fabd720"/>
    <xsd:import namespace="c1bd36ba-8a50-4431-9dd3-86e2a3ff3ba0"/>
    <xsd:element name="properties">
      <xsd:complexType>
        <xsd:sequence>
          <xsd:element name="documentManagement">
            <xsd:complexType>
              <xsd:all>
                <xsd:element ref="ns2:SharedWithUsers" minOccurs="0"/>
                <xsd:element ref="ns2:SharedWithDetails" minOccurs="0"/>
                <xsd:element ref="ns3:MediaServiceMetadata" minOccurs="0"/>
                <xsd:element ref="ns3:MediaServiceFastMetadata" minOccurs="0"/>
                <xsd:element ref="ns3:MediaServiceDateTaken" minOccurs="0"/>
                <xsd:element ref="ns3:MediaServiceAutoTags" minOccurs="0"/>
                <xsd:element ref="ns3:MediaServiceOCR" minOccurs="0"/>
                <xsd:element ref="ns3:MediaServiceLocation" minOccurs="0"/>
                <xsd:element ref="ns3:MediaServiceGenerationTime" minOccurs="0"/>
                <xsd:element ref="ns3:MediaServiceEventHashCod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305d43ed-c76b-4e84-80e8-8b667fabd720" elementFormDefault="qualified">
    <xsd:import namespace="http://schemas.microsoft.com/office/2006/documentManagement/types"/>
    <xsd:import namespace="http://schemas.microsoft.com/office/infopath/2007/PartnerControls"/>
    <xsd:element name="SharedWithUsers" ma:index="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c1bd36ba-8a50-4431-9dd3-86e2a3ff3ba0" elementFormDefault="qualified">
    <xsd:import namespace="http://schemas.microsoft.com/office/2006/documentManagement/types"/>
    <xsd:import namespace="http://schemas.microsoft.com/office/infopath/2007/PartnerControls"/>
    <xsd:element name="MediaServiceMetadata" ma:index="10" nillable="true" ma:displayName="MediaServiceMetadata" ma:hidden="true" ma:internalName="MediaServiceMetadata" ma:readOnly="true">
      <xsd:simpleType>
        <xsd:restriction base="dms:Note"/>
      </xsd:simpleType>
    </xsd:element>
    <xsd:element name="MediaServiceFastMetadata" ma:index="11" nillable="true" ma:displayName="MediaServiceFastMetadata" ma:hidden="true" ma:internalName="MediaServiceFastMetadata" ma:readOnly="true">
      <xsd:simpleType>
        <xsd:restriction base="dms:Note"/>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Location" ma:index="15" nillable="true" ma:displayName="Location" ma:internalName="MediaServiceLocation" ma:readOnly="true">
      <xsd:simpleType>
        <xsd:restriction base="dms:Text"/>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SharedWithUsers xmlns="305d43ed-c76b-4e84-80e8-8b667fabd720">
      <UserInfo>
        <DisplayName>Keulemans, Marloes</DisplayName>
        <AccountId>25</AccountId>
        <AccountType/>
      </UserInfo>
    </SharedWithUser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2B54D33E-3C40-4936-9A5C-DA80F6C3CF23}">
  <ds:schemaRefs>
    <ds:schemaRef ds:uri="305d43ed-c76b-4e84-80e8-8b667fabd720"/>
    <ds:schemaRef ds:uri="c1bd36ba-8a50-4431-9dd3-86e2a3ff3ba0"/>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2.xml><?xml version="1.0" encoding="utf-8"?>
<ds:datastoreItem xmlns:ds="http://schemas.openxmlformats.org/officeDocument/2006/customXml" ds:itemID="{C59410DC-7EED-41B7-BF4C-E5E39A4D8592}">
  <ds:schemaRefs>
    <ds:schemaRef ds:uri="305d43ed-c76b-4e84-80e8-8b667fabd720"/>
    <ds:schemaRef ds:uri="c1bd36ba-8a50-4431-9dd3-86e2a3ff3ba0"/>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customXml/itemProps3.xml><?xml version="1.0" encoding="utf-8"?>
<ds:datastoreItem xmlns:ds="http://schemas.openxmlformats.org/officeDocument/2006/customXml" ds:itemID="{EB4EFCC2-F43A-4B07-8964-EC75BC9F9287}">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0</TotalTime>
  <Words>1431</Words>
  <Application>Microsoft Office PowerPoint</Application>
  <PresentationFormat>Breedbeeld</PresentationFormat>
  <Paragraphs>201</Paragraphs>
  <Slides>37</Slides>
  <Notes>11</Notes>
  <HiddenSlides>0</HiddenSlides>
  <MMClips>5</MMClips>
  <ScaleCrop>false</ScaleCrop>
  <HeadingPairs>
    <vt:vector size="6" baseType="variant">
      <vt:variant>
        <vt:lpstr>Gebruikte lettertypen</vt:lpstr>
      </vt:variant>
      <vt:variant>
        <vt:i4>4</vt:i4>
      </vt:variant>
      <vt:variant>
        <vt:lpstr>Thema</vt:lpstr>
      </vt:variant>
      <vt:variant>
        <vt:i4>1</vt:i4>
      </vt:variant>
      <vt:variant>
        <vt:lpstr>Diatitels</vt:lpstr>
      </vt:variant>
      <vt:variant>
        <vt:i4>37</vt:i4>
      </vt:variant>
    </vt:vector>
  </HeadingPairs>
  <TitlesOfParts>
    <vt:vector size="42" baseType="lpstr">
      <vt:lpstr>Arial</vt:lpstr>
      <vt:lpstr>Calibri</vt:lpstr>
      <vt:lpstr>Calibri Light</vt:lpstr>
      <vt:lpstr>Mathilde</vt:lpstr>
      <vt:lpstr>Terugblik</vt:lpstr>
      <vt:lpstr>Omaha System,  kennismaking</vt:lpstr>
      <vt:lpstr>Programma</vt:lpstr>
      <vt:lpstr>Wat is een classificatie?</vt:lpstr>
      <vt:lpstr>PowerPoint-presentatie</vt:lpstr>
      <vt:lpstr>PowerPoint-presentatie</vt:lpstr>
      <vt:lpstr>PowerPoint-presentatie</vt:lpstr>
      <vt:lpstr>Waarom een classificatiesysteem?</vt:lpstr>
      <vt:lpstr>Voordelen</vt:lpstr>
      <vt:lpstr>Ordening van gegevens</vt:lpstr>
      <vt:lpstr>PowerPoint-presentatie</vt:lpstr>
      <vt:lpstr>Van data naar wijsheid, voor verbetering van zorg</vt:lpstr>
      <vt:lpstr>PowerPoint-presentatie</vt:lpstr>
      <vt:lpstr>Meestvoorkomende classificaties</vt:lpstr>
      <vt:lpstr>Meestvoorkomende classificaties</vt:lpstr>
      <vt:lpstr>Oma.. What system?</vt:lpstr>
      <vt:lpstr>Video: kiezen aandachtsgebied </vt:lpstr>
      <vt:lpstr>Video Vaststellen van de scores </vt:lpstr>
      <vt:lpstr>Video Bepalen van actiesoort en actievlakken</vt:lpstr>
      <vt:lpstr>Video evaluatie van zorg </vt:lpstr>
      <vt:lpstr>Video Voorbeeldzorg plannen </vt:lpstr>
      <vt:lpstr>PowerPoint-presentatie</vt:lpstr>
      <vt:lpstr>PowerPoint-presentatie</vt:lpstr>
      <vt:lpstr>Domeinen</vt:lpstr>
      <vt:lpstr>Aandachtsgebieden en kenmerken</vt:lpstr>
      <vt:lpstr>Score status signalen/symptomen </vt:lpstr>
      <vt:lpstr>Voorbeelden van scores</vt:lpstr>
      <vt:lpstr>Score kennis</vt:lpstr>
      <vt:lpstr>Score gedrag</vt:lpstr>
      <vt:lpstr>Gewenste score (streefscore)</vt:lpstr>
      <vt:lpstr>Soort actie</vt:lpstr>
      <vt:lpstr>Actievlakken</vt:lpstr>
      <vt:lpstr>Doelen in Omaha</vt:lpstr>
      <vt:lpstr>Omaha System en het zorgproces</vt:lpstr>
      <vt:lpstr>Omaha System en het zorgproces</vt:lpstr>
      <vt:lpstr>PowerPoint-presentatie</vt:lpstr>
      <vt:lpstr>PowerPoint-presentatie</vt:lpstr>
      <vt:lpstr>Uitwerken casus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Omaha System,  een eerste kennismaking</dc:title>
  <dc:creator>Versteeg, Marleen</dc:creator>
  <cp:lastModifiedBy>Elly van Haaren</cp:lastModifiedBy>
  <cp:revision>2</cp:revision>
  <dcterms:created xsi:type="dcterms:W3CDTF">2020-02-25T14:28:47Z</dcterms:created>
  <dcterms:modified xsi:type="dcterms:W3CDTF">2020-05-18T09:58:19Z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0x010100220788AF504C6B4A9342113C46AAA44D</vt:lpwstr>
  </property>
</Properties>
</file>